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7" r:id="rId2"/>
    <p:sldId id="320" r:id="rId3"/>
    <p:sldId id="258" r:id="rId4"/>
    <p:sldId id="287" r:id="rId5"/>
    <p:sldId id="288" r:id="rId6"/>
    <p:sldId id="319" r:id="rId7"/>
    <p:sldId id="289" r:id="rId8"/>
    <p:sldId id="290" r:id="rId9"/>
    <p:sldId id="291" r:id="rId10"/>
    <p:sldId id="292" r:id="rId11"/>
    <p:sldId id="293" r:id="rId12"/>
    <p:sldId id="294" r:id="rId13"/>
    <p:sldId id="317" r:id="rId14"/>
    <p:sldId id="318" r:id="rId15"/>
    <p:sldId id="295" r:id="rId16"/>
    <p:sldId id="296" r:id="rId17"/>
    <p:sldId id="297" r:id="rId18"/>
    <p:sldId id="298" r:id="rId19"/>
    <p:sldId id="299" r:id="rId20"/>
    <p:sldId id="321" r:id="rId21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0F2F"/>
    <a:srgbClr val="F22F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1" d="100"/>
          <a:sy n="81" d="100"/>
        </p:scale>
        <p:origin x="1426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6366FD-3E1D-46F1-83B9-827D6BDC3F1B}" type="doc">
      <dgm:prSet loTypeId="urn:microsoft.com/office/officeart/2005/8/layout/orgChart1" loCatId="hierarchy" qsTypeId="urn:microsoft.com/office/officeart/2005/8/quickstyle/3d1" qsCatId="3D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AE7EC3C0-A31B-4D7C-921D-F04E2C01D03B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800" dirty="0" smtClean="0"/>
            <a:t>Unternehmens-leitung</a:t>
          </a:r>
          <a:endParaRPr lang="de-DE" sz="1800" dirty="0"/>
        </a:p>
      </dgm:t>
    </dgm:pt>
    <dgm:pt modelId="{306DC6FF-91F5-4841-A992-26E58A1815D1}" type="parTrans" cxnId="{38C8D05F-3CE9-4853-AE0A-EB0E55E80D45}">
      <dgm:prSet/>
      <dgm:spPr/>
      <dgm:t>
        <a:bodyPr/>
        <a:lstStyle/>
        <a:p>
          <a:endParaRPr lang="de-DE"/>
        </a:p>
      </dgm:t>
    </dgm:pt>
    <dgm:pt modelId="{89CF5D9E-31D7-43AF-8B18-BC66C9EE81FB}" type="sibTrans" cxnId="{38C8D05F-3CE9-4853-AE0A-EB0E55E80D45}">
      <dgm:prSet/>
      <dgm:spPr/>
      <dgm:t>
        <a:bodyPr/>
        <a:lstStyle/>
        <a:p>
          <a:endParaRPr lang="de-DE"/>
        </a:p>
      </dgm:t>
    </dgm:pt>
    <dgm:pt modelId="{35815F79-C6DE-4120-85F1-135B11EF89AA}">
      <dgm:prSet phldrT="[Text]" custT="1"/>
      <dgm:spPr>
        <a:solidFill>
          <a:srgbClr val="C00000"/>
        </a:solidFill>
      </dgm:spPr>
      <dgm:t>
        <a:bodyPr/>
        <a:lstStyle/>
        <a:p>
          <a:pPr algn="ctr"/>
          <a:r>
            <a:rPr lang="de-DE" sz="1300" dirty="0" smtClean="0"/>
            <a:t>  </a:t>
          </a:r>
          <a:r>
            <a:rPr lang="de-DE" sz="1600" dirty="0" smtClean="0"/>
            <a:t> Entwicklung</a:t>
          </a:r>
          <a:r>
            <a:rPr lang="de-DE" sz="1300" dirty="0" smtClean="0"/>
            <a:t>	</a:t>
          </a:r>
          <a:endParaRPr lang="de-DE" sz="1300" dirty="0"/>
        </a:p>
      </dgm:t>
    </dgm:pt>
    <dgm:pt modelId="{66D654CD-7C48-4286-B74B-555C7826EBFC}" type="parTrans" cxnId="{340C70C5-62D1-4376-81C1-55E4DA74A97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BDFDB310-7E5B-47D3-A7DF-E67068938ED9}" type="sibTrans" cxnId="{340C70C5-62D1-4376-81C1-55E4DA74A978}">
      <dgm:prSet/>
      <dgm:spPr/>
      <dgm:t>
        <a:bodyPr/>
        <a:lstStyle/>
        <a:p>
          <a:endParaRPr lang="de-DE"/>
        </a:p>
      </dgm:t>
    </dgm:pt>
    <dgm:pt modelId="{398FCD61-5D98-4B9C-8342-AFB7F537F2FA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600" dirty="0" smtClean="0"/>
            <a:t>Fertigung</a:t>
          </a:r>
          <a:endParaRPr lang="de-DE" sz="1600" dirty="0"/>
        </a:p>
      </dgm:t>
    </dgm:pt>
    <dgm:pt modelId="{EFA70AA5-EF7D-4D91-B459-9B46711F81CC}" type="parTrans" cxnId="{A7F4792C-2ACA-4BF6-8F8E-7DFE24E173C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de-DE"/>
        </a:p>
      </dgm:t>
    </dgm:pt>
    <dgm:pt modelId="{37A443EB-10F0-4F28-9F76-7298782509E9}" type="sibTrans" cxnId="{A7F4792C-2ACA-4BF6-8F8E-7DFE24E173CF}">
      <dgm:prSet/>
      <dgm:spPr/>
      <dgm:t>
        <a:bodyPr/>
        <a:lstStyle/>
        <a:p>
          <a:endParaRPr lang="de-DE"/>
        </a:p>
      </dgm:t>
    </dgm:pt>
    <dgm:pt modelId="{178CF114-7DFA-456C-B3FA-560749B9C44D}">
      <dgm:prSet phldrT="[Text]" custT="1"/>
      <dgm:spPr>
        <a:solidFill>
          <a:srgbClr val="C00000"/>
        </a:solidFill>
      </dgm:spPr>
      <dgm:t>
        <a:bodyPr/>
        <a:lstStyle/>
        <a:p>
          <a:r>
            <a:rPr lang="de-DE" sz="1600" dirty="0" smtClean="0"/>
            <a:t>Kaufmännischer Bereich</a:t>
          </a:r>
          <a:endParaRPr lang="de-DE" sz="1600" dirty="0"/>
        </a:p>
      </dgm:t>
    </dgm:pt>
    <dgm:pt modelId="{A36AB43F-4421-46BF-9111-390B3F3F2401}" type="parTrans" cxnId="{B7BF7770-8F11-48B8-A89C-5D7E0375441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74481CF1-5F83-4A36-8A38-B17520DC6E96}" type="sibTrans" cxnId="{B7BF7770-8F11-48B8-A89C-5D7E0375441D}">
      <dgm:prSet/>
      <dgm:spPr/>
      <dgm:t>
        <a:bodyPr/>
        <a:lstStyle/>
        <a:p>
          <a:endParaRPr lang="de-DE"/>
        </a:p>
      </dgm:t>
    </dgm:pt>
    <dgm:pt modelId="{AD3A6E5D-D3B3-4389-B6B4-007F08200830}">
      <dgm:prSet phldrT="[Text]"/>
      <dgm:spPr>
        <a:solidFill>
          <a:srgbClr val="C00000"/>
        </a:solidFill>
      </dgm:spPr>
      <dgm:t>
        <a:bodyPr/>
        <a:lstStyle/>
        <a:p>
          <a:r>
            <a:rPr lang="de-DE" smtClean="0"/>
            <a:t>Buchhaltung</a:t>
          </a:r>
          <a:endParaRPr lang="de-DE" dirty="0"/>
        </a:p>
      </dgm:t>
    </dgm:pt>
    <dgm:pt modelId="{4A35359A-D586-4E57-854F-F78188938B1D}" type="parTrans" cxnId="{10BC0131-5BD2-4464-A019-1DECD5A6759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CD1EF56F-F09A-435E-9E12-13119DCAB8AF}" type="sibTrans" cxnId="{10BC0131-5BD2-4464-A019-1DECD5A67598}">
      <dgm:prSet/>
      <dgm:spPr/>
      <dgm:t>
        <a:bodyPr/>
        <a:lstStyle/>
        <a:p>
          <a:endParaRPr lang="de-DE"/>
        </a:p>
      </dgm:t>
    </dgm:pt>
    <dgm:pt modelId="{752D8199-6C15-408F-97CB-EE48AEA3892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Einkauf</a:t>
          </a:r>
          <a:endParaRPr lang="de-DE" dirty="0"/>
        </a:p>
      </dgm:t>
    </dgm:pt>
    <dgm:pt modelId="{E360F9CA-4602-4286-9A57-A2BCEB099BE4}" type="parTrans" cxnId="{2AC7A576-9909-4782-89D3-7CCCB884921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2E668764-CE60-4E23-ACBF-00397E455219}" type="sibTrans" cxnId="{2AC7A576-9909-4782-89D3-7CCCB8849215}">
      <dgm:prSet/>
      <dgm:spPr/>
      <dgm:t>
        <a:bodyPr/>
        <a:lstStyle/>
        <a:p>
          <a:endParaRPr lang="de-DE"/>
        </a:p>
      </dgm:t>
    </dgm:pt>
    <dgm:pt modelId="{3AE66B28-310F-4A76-A837-7FF92C92F495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Produktion</a:t>
          </a:r>
          <a:endParaRPr lang="de-DE" dirty="0"/>
        </a:p>
      </dgm:t>
    </dgm:pt>
    <dgm:pt modelId="{AC434BD8-8BF1-4AF8-A2CF-52A0B57991A4}" type="parTrans" cxnId="{0AE9C31A-DED4-42A2-B732-F4A3FB25984F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EE7DD7D3-A97E-4D3F-AE45-33CCB016F8D1}" type="sibTrans" cxnId="{0AE9C31A-DED4-42A2-B732-F4A3FB25984F}">
      <dgm:prSet/>
      <dgm:spPr/>
      <dgm:t>
        <a:bodyPr/>
        <a:lstStyle/>
        <a:p>
          <a:endParaRPr lang="de-DE"/>
        </a:p>
      </dgm:t>
    </dgm:pt>
    <dgm:pt modelId="{2B018092-7A03-495A-A72D-83AD8B469C16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Arbeitsvorbereitung</a:t>
          </a:r>
          <a:endParaRPr lang="de-DE" dirty="0"/>
        </a:p>
      </dgm:t>
    </dgm:pt>
    <dgm:pt modelId="{EC185954-DD97-4468-AE47-B5D475075933}" type="parTrans" cxnId="{101AB1B3-3451-41DA-8371-B9611ED0979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8C70A4EE-A684-4389-8E97-9ED148B7E20F}" type="sibTrans" cxnId="{101AB1B3-3451-41DA-8371-B9611ED09797}">
      <dgm:prSet/>
      <dgm:spPr/>
      <dgm:t>
        <a:bodyPr/>
        <a:lstStyle/>
        <a:p>
          <a:endParaRPr lang="de-DE"/>
        </a:p>
      </dgm:t>
    </dgm:pt>
    <dgm:pt modelId="{CAFB9E98-7938-4E78-9304-6B42380DB80D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Konstruktion</a:t>
          </a:r>
          <a:endParaRPr lang="de-DE" dirty="0"/>
        </a:p>
      </dgm:t>
    </dgm:pt>
    <dgm:pt modelId="{6E25D52B-3E53-4BB3-A33B-149624C5F5C8}" type="parTrans" cxnId="{9C7145FB-D064-42F2-BB4F-40C1507ED683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9D82BE0A-D352-4A73-8A66-90DB7527A07F}" type="sibTrans" cxnId="{9C7145FB-D064-42F2-BB4F-40C1507ED683}">
      <dgm:prSet/>
      <dgm:spPr/>
      <dgm:t>
        <a:bodyPr/>
        <a:lstStyle/>
        <a:p>
          <a:endParaRPr lang="de-DE"/>
        </a:p>
      </dgm:t>
    </dgm:pt>
    <dgm:pt modelId="{7231E607-0EFD-47DA-A922-8645619D3778}">
      <dgm:prSet phldrT="[Text]"/>
      <dgm:spPr>
        <a:solidFill>
          <a:srgbClr val="C00000"/>
        </a:solidFill>
      </dgm:spPr>
      <dgm:t>
        <a:bodyPr/>
        <a:lstStyle/>
        <a:p>
          <a:r>
            <a:rPr lang="de-DE" dirty="0" smtClean="0"/>
            <a:t>Forschung</a:t>
          </a:r>
          <a:endParaRPr lang="de-DE" dirty="0"/>
        </a:p>
      </dgm:t>
    </dgm:pt>
    <dgm:pt modelId="{E0708690-F56D-42A0-B96E-FE25E6A289C8}" type="parTrans" cxnId="{DA2E0E14-1D47-4555-8BAB-0A41D21AB908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>
        <a:solidFill>
          <a:srgbClr val="C00000"/>
        </a:solidFill>
      </dgm:spPr>
      <dgm:t>
        <a:bodyPr/>
        <a:lstStyle/>
        <a:p>
          <a:endParaRPr lang="de-DE"/>
        </a:p>
      </dgm:t>
    </dgm:pt>
    <dgm:pt modelId="{6F99E36B-D0BB-433D-B4FB-310B95E1706A}" type="sibTrans" cxnId="{DA2E0E14-1D47-4555-8BAB-0A41D21AB908}">
      <dgm:prSet/>
      <dgm:spPr/>
      <dgm:t>
        <a:bodyPr/>
        <a:lstStyle/>
        <a:p>
          <a:endParaRPr lang="de-DE"/>
        </a:p>
      </dgm:t>
    </dgm:pt>
    <dgm:pt modelId="{547E2DDD-1DA3-48F7-94D2-95654F4B7325}" type="pres">
      <dgm:prSet presAssocID="{516366FD-3E1D-46F1-83B9-827D6BDC3F1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de-DE"/>
        </a:p>
      </dgm:t>
    </dgm:pt>
    <dgm:pt modelId="{681DF894-FAE5-4694-9841-931AABD3D44A}" type="pres">
      <dgm:prSet presAssocID="{AE7EC3C0-A31B-4D7C-921D-F04E2C01D03B}" presName="hierRoot1" presStyleCnt="0">
        <dgm:presLayoutVars>
          <dgm:hierBranch val="init"/>
        </dgm:presLayoutVars>
      </dgm:prSet>
      <dgm:spPr/>
    </dgm:pt>
    <dgm:pt modelId="{74471BB2-536F-44C6-875D-3EFA1CB7132E}" type="pres">
      <dgm:prSet presAssocID="{AE7EC3C0-A31B-4D7C-921D-F04E2C01D03B}" presName="rootComposite1" presStyleCnt="0"/>
      <dgm:spPr/>
    </dgm:pt>
    <dgm:pt modelId="{51A36769-AAAB-48BE-BD48-50F75C4374EB}" type="pres">
      <dgm:prSet presAssocID="{AE7EC3C0-A31B-4D7C-921D-F04E2C01D03B}" presName="rootText1" presStyleLbl="node0" presStyleIdx="0" presStyleCnt="1" custScaleX="108942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AA2B48C9-E76F-4000-ABCB-11C64C094669}" type="pres">
      <dgm:prSet presAssocID="{AE7EC3C0-A31B-4D7C-921D-F04E2C01D03B}" presName="rootConnector1" presStyleLbl="node1" presStyleIdx="0" presStyleCnt="0"/>
      <dgm:spPr/>
      <dgm:t>
        <a:bodyPr/>
        <a:lstStyle/>
        <a:p>
          <a:endParaRPr lang="de-DE"/>
        </a:p>
      </dgm:t>
    </dgm:pt>
    <dgm:pt modelId="{A5D6FFB8-9532-4E45-9962-81BB0A135C82}" type="pres">
      <dgm:prSet presAssocID="{AE7EC3C0-A31B-4D7C-921D-F04E2C01D03B}" presName="hierChild2" presStyleCnt="0"/>
      <dgm:spPr/>
    </dgm:pt>
    <dgm:pt modelId="{25CA5A36-081B-4D9E-97BC-410EE7F75EAD}" type="pres">
      <dgm:prSet presAssocID="{66D654CD-7C48-4286-B74B-555C7826EBFC}" presName="Name37" presStyleLbl="parChTrans1D2" presStyleIdx="0" presStyleCnt="3"/>
      <dgm:spPr/>
      <dgm:t>
        <a:bodyPr/>
        <a:lstStyle/>
        <a:p>
          <a:endParaRPr lang="de-DE"/>
        </a:p>
      </dgm:t>
    </dgm:pt>
    <dgm:pt modelId="{BA37E497-CF67-4360-9DE8-C389BDFC2F31}" type="pres">
      <dgm:prSet presAssocID="{35815F79-C6DE-4120-85F1-135B11EF89AA}" presName="hierRoot2" presStyleCnt="0">
        <dgm:presLayoutVars>
          <dgm:hierBranch val="init"/>
        </dgm:presLayoutVars>
      </dgm:prSet>
      <dgm:spPr/>
    </dgm:pt>
    <dgm:pt modelId="{8C1F1B55-9AD2-4BDA-8EC2-189EE664ADE0}" type="pres">
      <dgm:prSet presAssocID="{35815F79-C6DE-4120-85F1-135B11EF89AA}" presName="rootComposite" presStyleCnt="0"/>
      <dgm:spPr/>
    </dgm:pt>
    <dgm:pt modelId="{8505125C-4CEE-49FB-B813-F91ABA7CD8BA}" type="pres">
      <dgm:prSet presAssocID="{35815F79-C6DE-4120-85F1-135B11EF89AA}" presName="rootText" presStyleLbl="node2" presStyleIdx="0" presStyleCnt="3" custLinFactNeighborX="-26178" custLinFactNeighborY="435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4BD99B-47D0-45DA-84FD-3F7873FC4C78}" type="pres">
      <dgm:prSet presAssocID="{35815F79-C6DE-4120-85F1-135B11EF89AA}" presName="rootConnector" presStyleLbl="node2" presStyleIdx="0" presStyleCnt="3"/>
      <dgm:spPr/>
      <dgm:t>
        <a:bodyPr/>
        <a:lstStyle/>
        <a:p>
          <a:endParaRPr lang="de-DE"/>
        </a:p>
      </dgm:t>
    </dgm:pt>
    <dgm:pt modelId="{5CDA7688-1DE3-4F48-8D6B-94A0D9819770}" type="pres">
      <dgm:prSet presAssocID="{35815F79-C6DE-4120-85F1-135B11EF89AA}" presName="hierChild4" presStyleCnt="0"/>
      <dgm:spPr/>
    </dgm:pt>
    <dgm:pt modelId="{63883FC0-35C3-4F93-8048-7F59A10A1D3F}" type="pres">
      <dgm:prSet presAssocID="{E0708690-F56D-42A0-B96E-FE25E6A289C8}" presName="Name37" presStyleLbl="parChTrans1D3" presStyleIdx="0" presStyleCnt="6"/>
      <dgm:spPr/>
      <dgm:t>
        <a:bodyPr/>
        <a:lstStyle/>
        <a:p>
          <a:endParaRPr lang="de-DE"/>
        </a:p>
      </dgm:t>
    </dgm:pt>
    <dgm:pt modelId="{AB23495A-7C0A-4434-90DD-2FFD67101429}" type="pres">
      <dgm:prSet presAssocID="{7231E607-0EFD-47DA-A922-8645619D3778}" presName="hierRoot2" presStyleCnt="0">
        <dgm:presLayoutVars>
          <dgm:hierBranch val="init"/>
        </dgm:presLayoutVars>
      </dgm:prSet>
      <dgm:spPr/>
    </dgm:pt>
    <dgm:pt modelId="{965DAB80-A9A9-4471-8421-1641911EA02D}" type="pres">
      <dgm:prSet presAssocID="{7231E607-0EFD-47DA-A922-8645619D3778}" presName="rootComposite" presStyleCnt="0"/>
      <dgm:spPr/>
    </dgm:pt>
    <dgm:pt modelId="{06593248-92D8-4640-A23E-D9A6C4B77C00}" type="pres">
      <dgm:prSet presAssocID="{7231E607-0EFD-47DA-A922-8645619D3778}" presName="rootText" presStyleLbl="node3" presStyleIdx="0" presStyleCnt="6" custLinFactNeighborX="-22386" custLinFactNeighborY="-12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DE65607-C1B1-4290-B201-01B617D6D3E4}" type="pres">
      <dgm:prSet presAssocID="{7231E607-0EFD-47DA-A922-8645619D3778}" presName="rootConnector" presStyleLbl="node3" presStyleIdx="0" presStyleCnt="6"/>
      <dgm:spPr/>
      <dgm:t>
        <a:bodyPr/>
        <a:lstStyle/>
        <a:p>
          <a:endParaRPr lang="de-DE"/>
        </a:p>
      </dgm:t>
    </dgm:pt>
    <dgm:pt modelId="{98BC803A-7E34-439E-BB66-94A9730724BB}" type="pres">
      <dgm:prSet presAssocID="{7231E607-0EFD-47DA-A922-8645619D3778}" presName="hierChild4" presStyleCnt="0"/>
      <dgm:spPr/>
    </dgm:pt>
    <dgm:pt modelId="{2F0CB82E-1F34-4940-9DD4-86C2B836F324}" type="pres">
      <dgm:prSet presAssocID="{7231E607-0EFD-47DA-A922-8645619D3778}" presName="hierChild5" presStyleCnt="0"/>
      <dgm:spPr/>
    </dgm:pt>
    <dgm:pt modelId="{D495475A-E2CF-4D66-A620-A9ABEF44926E}" type="pres">
      <dgm:prSet presAssocID="{6E25D52B-3E53-4BB3-A33B-149624C5F5C8}" presName="Name37" presStyleLbl="parChTrans1D3" presStyleIdx="1" presStyleCnt="6"/>
      <dgm:spPr/>
      <dgm:t>
        <a:bodyPr/>
        <a:lstStyle/>
        <a:p>
          <a:endParaRPr lang="de-DE"/>
        </a:p>
      </dgm:t>
    </dgm:pt>
    <dgm:pt modelId="{C9CDB461-FA31-4CAF-AA68-B38219E16A1D}" type="pres">
      <dgm:prSet presAssocID="{CAFB9E98-7938-4E78-9304-6B42380DB80D}" presName="hierRoot2" presStyleCnt="0">
        <dgm:presLayoutVars>
          <dgm:hierBranch val="init"/>
        </dgm:presLayoutVars>
      </dgm:prSet>
      <dgm:spPr/>
    </dgm:pt>
    <dgm:pt modelId="{5166AA40-9587-4AE5-93CB-7A47CB9F9510}" type="pres">
      <dgm:prSet presAssocID="{CAFB9E98-7938-4E78-9304-6B42380DB80D}" presName="rootComposite" presStyleCnt="0"/>
      <dgm:spPr/>
    </dgm:pt>
    <dgm:pt modelId="{F7077E4A-1FA2-4698-990E-382A126FC0A2}" type="pres">
      <dgm:prSet presAssocID="{CAFB9E98-7938-4E78-9304-6B42380DB80D}" presName="rootText" presStyleLbl="node3" presStyleIdx="1" presStyleCnt="6" custLinFactNeighborX="-22386" custLinFactNeighborY="-1290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CE53FD4B-DD77-401C-85CC-9F3EF859B35D}" type="pres">
      <dgm:prSet presAssocID="{CAFB9E98-7938-4E78-9304-6B42380DB80D}" presName="rootConnector" presStyleLbl="node3" presStyleIdx="1" presStyleCnt="6"/>
      <dgm:spPr/>
      <dgm:t>
        <a:bodyPr/>
        <a:lstStyle/>
        <a:p>
          <a:endParaRPr lang="de-DE"/>
        </a:p>
      </dgm:t>
    </dgm:pt>
    <dgm:pt modelId="{0D0D4331-6A74-4050-8091-3C4A95653668}" type="pres">
      <dgm:prSet presAssocID="{CAFB9E98-7938-4E78-9304-6B42380DB80D}" presName="hierChild4" presStyleCnt="0"/>
      <dgm:spPr/>
    </dgm:pt>
    <dgm:pt modelId="{5A39D69B-FF36-4AE8-9321-EC503B3A1BE5}" type="pres">
      <dgm:prSet presAssocID="{CAFB9E98-7938-4E78-9304-6B42380DB80D}" presName="hierChild5" presStyleCnt="0"/>
      <dgm:spPr/>
    </dgm:pt>
    <dgm:pt modelId="{BC67AB82-2E30-4D74-9E84-D8D13A8FC7E2}" type="pres">
      <dgm:prSet presAssocID="{35815F79-C6DE-4120-85F1-135B11EF89AA}" presName="hierChild5" presStyleCnt="0"/>
      <dgm:spPr/>
    </dgm:pt>
    <dgm:pt modelId="{8C85C628-5213-49A4-AD55-02D1BB693AC0}" type="pres">
      <dgm:prSet presAssocID="{EFA70AA5-EF7D-4D91-B459-9B46711F81CC}" presName="Name37" presStyleLbl="parChTrans1D2" presStyleIdx="1" presStyleCnt="3"/>
      <dgm:spPr/>
      <dgm:t>
        <a:bodyPr/>
        <a:lstStyle/>
        <a:p>
          <a:endParaRPr lang="de-DE"/>
        </a:p>
      </dgm:t>
    </dgm:pt>
    <dgm:pt modelId="{BD8DC813-A367-482C-B14F-2A2ED8204806}" type="pres">
      <dgm:prSet presAssocID="{398FCD61-5D98-4B9C-8342-AFB7F537F2FA}" presName="hierRoot2" presStyleCnt="0">
        <dgm:presLayoutVars>
          <dgm:hierBranch val="init"/>
        </dgm:presLayoutVars>
      </dgm:prSet>
      <dgm:spPr/>
    </dgm:pt>
    <dgm:pt modelId="{9DAAA0D9-B727-4B16-80FB-98A003F05E36}" type="pres">
      <dgm:prSet presAssocID="{398FCD61-5D98-4B9C-8342-AFB7F537F2FA}" presName="rootComposite" presStyleCnt="0"/>
      <dgm:spPr/>
    </dgm:pt>
    <dgm:pt modelId="{9DB0E35B-8D20-4181-A18A-1639CC1FC3DA}" type="pres">
      <dgm:prSet presAssocID="{398FCD61-5D98-4B9C-8342-AFB7F537F2FA}" presName="rootText" presStyleLbl="node2" presStyleIdx="1" presStyleCnt="3" custLinFactNeighborX="1044" custLinFactNeighborY="-118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6699EEBB-4659-4DDA-8EE6-9F35235BF9F4}" type="pres">
      <dgm:prSet presAssocID="{398FCD61-5D98-4B9C-8342-AFB7F537F2FA}" presName="rootConnector" presStyleLbl="node2" presStyleIdx="1" presStyleCnt="3"/>
      <dgm:spPr/>
      <dgm:t>
        <a:bodyPr/>
        <a:lstStyle/>
        <a:p>
          <a:endParaRPr lang="de-DE"/>
        </a:p>
      </dgm:t>
    </dgm:pt>
    <dgm:pt modelId="{3255ECB5-5A7E-4C1C-BFC4-C63D42E82415}" type="pres">
      <dgm:prSet presAssocID="{398FCD61-5D98-4B9C-8342-AFB7F537F2FA}" presName="hierChild4" presStyleCnt="0"/>
      <dgm:spPr/>
    </dgm:pt>
    <dgm:pt modelId="{FDE388DD-0EA8-4F16-84B5-A6B85A8C5CEC}" type="pres">
      <dgm:prSet presAssocID="{EC185954-DD97-4468-AE47-B5D475075933}" presName="Name37" presStyleLbl="parChTrans1D3" presStyleIdx="2" presStyleCnt="6"/>
      <dgm:spPr/>
      <dgm:t>
        <a:bodyPr/>
        <a:lstStyle/>
        <a:p>
          <a:endParaRPr lang="de-DE"/>
        </a:p>
      </dgm:t>
    </dgm:pt>
    <dgm:pt modelId="{CA8B5073-AE22-4D84-B7FF-F6C405539DD9}" type="pres">
      <dgm:prSet presAssocID="{2B018092-7A03-495A-A72D-83AD8B469C16}" presName="hierRoot2" presStyleCnt="0">
        <dgm:presLayoutVars>
          <dgm:hierBranch val="init"/>
        </dgm:presLayoutVars>
      </dgm:prSet>
      <dgm:spPr/>
    </dgm:pt>
    <dgm:pt modelId="{CBB46F44-648F-41E7-BC3D-708A6904B85B}" type="pres">
      <dgm:prSet presAssocID="{2B018092-7A03-495A-A72D-83AD8B469C16}" presName="rootComposite" presStyleCnt="0"/>
      <dgm:spPr/>
    </dgm:pt>
    <dgm:pt modelId="{1D0D2D44-07E3-4615-8D8C-CD367A6EFEF5}" type="pres">
      <dgm:prSet presAssocID="{2B018092-7A03-495A-A72D-83AD8B469C16}" presName="rootText" presStyleLbl="node3" presStyleIdx="2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F15DAB52-4888-4EA3-85C3-BC8B21196283}" type="pres">
      <dgm:prSet presAssocID="{2B018092-7A03-495A-A72D-83AD8B469C16}" presName="rootConnector" presStyleLbl="node3" presStyleIdx="2" presStyleCnt="6"/>
      <dgm:spPr/>
      <dgm:t>
        <a:bodyPr/>
        <a:lstStyle/>
        <a:p>
          <a:endParaRPr lang="de-DE"/>
        </a:p>
      </dgm:t>
    </dgm:pt>
    <dgm:pt modelId="{BDA571A0-26A7-477F-9F29-7DB8E108B5EC}" type="pres">
      <dgm:prSet presAssocID="{2B018092-7A03-495A-A72D-83AD8B469C16}" presName="hierChild4" presStyleCnt="0"/>
      <dgm:spPr/>
    </dgm:pt>
    <dgm:pt modelId="{04C57B72-34B3-48EB-BA15-3A3D390E85CE}" type="pres">
      <dgm:prSet presAssocID="{2B018092-7A03-495A-A72D-83AD8B469C16}" presName="hierChild5" presStyleCnt="0"/>
      <dgm:spPr/>
    </dgm:pt>
    <dgm:pt modelId="{CB967D2E-74F2-4816-BEC3-C6BECF8D8F62}" type="pres">
      <dgm:prSet presAssocID="{AC434BD8-8BF1-4AF8-A2CF-52A0B57991A4}" presName="Name37" presStyleLbl="parChTrans1D3" presStyleIdx="3" presStyleCnt="6"/>
      <dgm:spPr/>
      <dgm:t>
        <a:bodyPr/>
        <a:lstStyle/>
        <a:p>
          <a:endParaRPr lang="de-DE"/>
        </a:p>
      </dgm:t>
    </dgm:pt>
    <dgm:pt modelId="{C0541B6A-B4BA-4D44-9679-92FAA13D7A7F}" type="pres">
      <dgm:prSet presAssocID="{3AE66B28-310F-4A76-A837-7FF92C92F495}" presName="hierRoot2" presStyleCnt="0">
        <dgm:presLayoutVars>
          <dgm:hierBranch val="init"/>
        </dgm:presLayoutVars>
      </dgm:prSet>
      <dgm:spPr/>
    </dgm:pt>
    <dgm:pt modelId="{E54F42A5-56B2-4F26-8E8B-7026B8C68006}" type="pres">
      <dgm:prSet presAssocID="{3AE66B28-310F-4A76-A837-7FF92C92F495}" presName="rootComposite" presStyleCnt="0"/>
      <dgm:spPr/>
    </dgm:pt>
    <dgm:pt modelId="{798E9D25-1F73-4AB3-87C4-D6B47332B8EC}" type="pres">
      <dgm:prSet presAssocID="{3AE66B28-310F-4A76-A837-7FF92C92F495}" presName="rootText" presStyleLbl="node3" presStyleIdx="3" presStyleCnt="6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077FB10F-DBCF-44AF-8A26-F8B956E185A2}" type="pres">
      <dgm:prSet presAssocID="{3AE66B28-310F-4A76-A837-7FF92C92F495}" presName="rootConnector" presStyleLbl="node3" presStyleIdx="3" presStyleCnt="6"/>
      <dgm:spPr/>
      <dgm:t>
        <a:bodyPr/>
        <a:lstStyle/>
        <a:p>
          <a:endParaRPr lang="de-DE"/>
        </a:p>
      </dgm:t>
    </dgm:pt>
    <dgm:pt modelId="{FCEB658D-FB76-4C3F-83CB-0368B7143A80}" type="pres">
      <dgm:prSet presAssocID="{3AE66B28-310F-4A76-A837-7FF92C92F495}" presName="hierChild4" presStyleCnt="0"/>
      <dgm:spPr/>
    </dgm:pt>
    <dgm:pt modelId="{A54FCD21-8013-4CC5-8B8A-0DE3819AB97A}" type="pres">
      <dgm:prSet presAssocID="{3AE66B28-310F-4A76-A837-7FF92C92F495}" presName="hierChild5" presStyleCnt="0"/>
      <dgm:spPr/>
    </dgm:pt>
    <dgm:pt modelId="{4667D4B6-480C-4CDF-AADE-D8ECC2CC7174}" type="pres">
      <dgm:prSet presAssocID="{398FCD61-5D98-4B9C-8342-AFB7F537F2FA}" presName="hierChild5" presStyleCnt="0"/>
      <dgm:spPr/>
    </dgm:pt>
    <dgm:pt modelId="{89C6C6BE-1C7D-44DA-BB3D-71B39E410C48}" type="pres">
      <dgm:prSet presAssocID="{A36AB43F-4421-46BF-9111-390B3F3F2401}" presName="Name37" presStyleLbl="parChTrans1D2" presStyleIdx="2" presStyleCnt="3"/>
      <dgm:spPr/>
      <dgm:t>
        <a:bodyPr/>
        <a:lstStyle/>
        <a:p>
          <a:endParaRPr lang="de-DE"/>
        </a:p>
      </dgm:t>
    </dgm:pt>
    <dgm:pt modelId="{33D2AD6F-5CFB-4E1D-8661-A4A0805B4780}" type="pres">
      <dgm:prSet presAssocID="{178CF114-7DFA-456C-B3FA-560749B9C44D}" presName="hierRoot2" presStyleCnt="0">
        <dgm:presLayoutVars>
          <dgm:hierBranch val="init"/>
        </dgm:presLayoutVars>
      </dgm:prSet>
      <dgm:spPr/>
    </dgm:pt>
    <dgm:pt modelId="{1CCD7FEE-7DFB-4C2F-95B5-F5E7973FF723}" type="pres">
      <dgm:prSet presAssocID="{178CF114-7DFA-456C-B3FA-560749B9C44D}" presName="rootComposite" presStyleCnt="0"/>
      <dgm:spPr/>
    </dgm:pt>
    <dgm:pt modelId="{1A559A93-03A9-4171-9B48-53F3DA92533E}" type="pres">
      <dgm:prSet presAssocID="{178CF114-7DFA-456C-B3FA-560749B9C44D}" presName="rootText" presStyleLbl="node2" presStyleIdx="2" presStyleCnt="3" custScaleX="102817" custLinFactNeighborX="3701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D2F0B237-4C36-4515-AF4D-D88EEDB18862}" type="pres">
      <dgm:prSet presAssocID="{178CF114-7DFA-456C-B3FA-560749B9C44D}" presName="rootConnector" presStyleLbl="node2" presStyleIdx="2" presStyleCnt="3"/>
      <dgm:spPr/>
      <dgm:t>
        <a:bodyPr/>
        <a:lstStyle/>
        <a:p>
          <a:endParaRPr lang="de-DE"/>
        </a:p>
      </dgm:t>
    </dgm:pt>
    <dgm:pt modelId="{E77B3E70-FE3E-49D0-A9BB-5B259FE64A45}" type="pres">
      <dgm:prSet presAssocID="{178CF114-7DFA-456C-B3FA-560749B9C44D}" presName="hierChild4" presStyleCnt="0"/>
      <dgm:spPr/>
    </dgm:pt>
    <dgm:pt modelId="{93234109-5C88-4785-94F8-4B3BED483096}" type="pres">
      <dgm:prSet presAssocID="{E360F9CA-4602-4286-9A57-A2BCEB099BE4}" presName="Name37" presStyleLbl="parChTrans1D3" presStyleIdx="4" presStyleCnt="6"/>
      <dgm:spPr/>
      <dgm:t>
        <a:bodyPr/>
        <a:lstStyle/>
        <a:p>
          <a:endParaRPr lang="de-DE"/>
        </a:p>
      </dgm:t>
    </dgm:pt>
    <dgm:pt modelId="{168D6CFF-54CC-4092-87FB-AA12135B1526}" type="pres">
      <dgm:prSet presAssocID="{752D8199-6C15-408F-97CB-EE48AEA38926}" presName="hierRoot2" presStyleCnt="0">
        <dgm:presLayoutVars>
          <dgm:hierBranch val="init"/>
        </dgm:presLayoutVars>
      </dgm:prSet>
      <dgm:spPr/>
    </dgm:pt>
    <dgm:pt modelId="{4D06F6C1-8BE0-4FB0-965D-108C86906022}" type="pres">
      <dgm:prSet presAssocID="{752D8199-6C15-408F-97CB-EE48AEA38926}" presName="rootComposite" presStyleCnt="0"/>
      <dgm:spPr/>
    </dgm:pt>
    <dgm:pt modelId="{C164BADC-987B-4464-ADAC-815B9E20C7A4}" type="pres">
      <dgm:prSet presAssocID="{752D8199-6C15-408F-97CB-EE48AEA38926}" presName="rootText" presStyleLbl="node3" presStyleIdx="4" presStyleCnt="6" custScaleX="102817" custLinFactNeighborX="3442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51BEFBF7-7E01-4B24-A0A9-175B7881BB81}" type="pres">
      <dgm:prSet presAssocID="{752D8199-6C15-408F-97CB-EE48AEA38926}" presName="rootConnector" presStyleLbl="node3" presStyleIdx="4" presStyleCnt="6"/>
      <dgm:spPr/>
      <dgm:t>
        <a:bodyPr/>
        <a:lstStyle/>
        <a:p>
          <a:endParaRPr lang="de-DE"/>
        </a:p>
      </dgm:t>
    </dgm:pt>
    <dgm:pt modelId="{E71AE348-4D0C-4A0A-8178-8DD99542ACFE}" type="pres">
      <dgm:prSet presAssocID="{752D8199-6C15-408F-97CB-EE48AEA38926}" presName="hierChild4" presStyleCnt="0"/>
      <dgm:spPr/>
    </dgm:pt>
    <dgm:pt modelId="{4F2074BE-341A-4C92-910F-791B14CB34E0}" type="pres">
      <dgm:prSet presAssocID="{752D8199-6C15-408F-97CB-EE48AEA38926}" presName="hierChild5" presStyleCnt="0"/>
      <dgm:spPr/>
    </dgm:pt>
    <dgm:pt modelId="{B1A80046-DE99-4301-B9B2-D59113FA8B35}" type="pres">
      <dgm:prSet presAssocID="{4A35359A-D586-4E57-854F-F78188938B1D}" presName="Name37" presStyleLbl="parChTrans1D3" presStyleIdx="5" presStyleCnt="6"/>
      <dgm:spPr/>
      <dgm:t>
        <a:bodyPr/>
        <a:lstStyle/>
        <a:p>
          <a:endParaRPr lang="de-DE"/>
        </a:p>
      </dgm:t>
    </dgm:pt>
    <dgm:pt modelId="{B56ED174-291B-46D5-A42C-D68497B86F5C}" type="pres">
      <dgm:prSet presAssocID="{AD3A6E5D-D3B3-4389-B6B4-007F08200830}" presName="hierRoot2" presStyleCnt="0">
        <dgm:presLayoutVars>
          <dgm:hierBranch val="init"/>
        </dgm:presLayoutVars>
      </dgm:prSet>
      <dgm:spPr/>
    </dgm:pt>
    <dgm:pt modelId="{5D9AFCFD-0848-4EED-B339-02EEFCF157F3}" type="pres">
      <dgm:prSet presAssocID="{AD3A6E5D-D3B3-4389-B6B4-007F08200830}" presName="rootComposite" presStyleCnt="0"/>
      <dgm:spPr/>
    </dgm:pt>
    <dgm:pt modelId="{700EA768-F0A7-4B20-B259-EE628D5EB39D}" type="pres">
      <dgm:prSet presAssocID="{AD3A6E5D-D3B3-4389-B6B4-007F08200830}" presName="rootText" presStyleLbl="node3" presStyleIdx="5" presStyleCnt="6" custScaleX="102817" custLinFactNeighborX="34422" custLinFactNeighborY="-1731">
        <dgm:presLayoutVars>
          <dgm:chPref val="3"/>
        </dgm:presLayoutVars>
      </dgm:prSet>
      <dgm:spPr/>
      <dgm:t>
        <a:bodyPr/>
        <a:lstStyle/>
        <a:p>
          <a:endParaRPr lang="de-DE"/>
        </a:p>
      </dgm:t>
    </dgm:pt>
    <dgm:pt modelId="{3196AEFA-C1A8-4E9F-8CE0-35D7FE0325A5}" type="pres">
      <dgm:prSet presAssocID="{AD3A6E5D-D3B3-4389-B6B4-007F08200830}" presName="rootConnector" presStyleLbl="node3" presStyleIdx="5" presStyleCnt="6"/>
      <dgm:spPr/>
      <dgm:t>
        <a:bodyPr/>
        <a:lstStyle/>
        <a:p>
          <a:endParaRPr lang="de-DE"/>
        </a:p>
      </dgm:t>
    </dgm:pt>
    <dgm:pt modelId="{D20E2393-FC42-4C8C-8C0C-7BC883359CA4}" type="pres">
      <dgm:prSet presAssocID="{AD3A6E5D-D3B3-4389-B6B4-007F08200830}" presName="hierChild4" presStyleCnt="0"/>
      <dgm:spPr/>
    </dgm:pt>
    <dgm:pt modelId="{A6332B76-C6C4-4695-B011-12D790328AD6}" type="pres">
      <dgm:prSet presAssocID="{AD3A6E5D-D3B3-4389-B6B4-007F08200830}" presName="hierChild5" presStyleCnt="0"/>
      <dgm:spPr/>
    </dgm:pt>
    <dgm:pt modelId="{E94A0510-EA2A-4E62-B945-B97E4DC5E3B1}" type="pres">
      <dgm:prSet presAssocID="{178CF114-7DFA-456C-B3FA-560749B9C44D}" presName="hierChild5" presStyleCnt="0"/>
      <dgm:spPr/>
    </dgm:pt>
    <dgm:pt modelId="{376AAEB4-2CF5-4E5C-AC21-3DD5A7CC71E6}" type="pres">
      <dgm:prSet presAssocID="{AE7EC3C0-A31B-4D7C-921D-F04E2C01D03B}" presName="hierChild3" presStyleCnt="0"/>
      <dgm:spPr/>
    </dgm:pt>
  </dgm:ptLst>
  <dgm:cxnLst>
    <dgm:cxn modelId="{27352E0B-AEEE-47ED-93E1-DE9E73EADED3}" type="presOf" srcId="{516366FD-3E1D-46F1-83B9-827D6BDC3F1B}" destId="{547E2DDD-1DA3-48F7-94D2-95654F4B7325}" srcOrd="0" destOrd="0" presId="urn:microsoft.com/office/officeart/2005/8/layout/orgChart1"/>
    <dgm:cxn modelId="{6716875D-936D-483B-8801-8906BA7BA22B}" type="presOf" srcId="{2B018092-7A03-495A-A72D-83AD8B469C16}" destId="{F15DAB52-4888-4EA3-85C3-BC8B21196283}" srcOrd="1" destOrd="0" presId="urn:microsoft.com/office/officeart/2005/8/layout/orgChart1"/>
    <dgm:cxn modelId="{9C7145FB-D064-42F2-BB4F-40C1507ED683}" srcId="{35815F79-C6DE-4120-85F1-135B11EF89AA}" destId="{CAFB9E98-7938-4E78-9304-6B42380DB80D}" srcOrd="1" destOrd="0" parTransId="{6E25D52B-3E53-4BB3-A33B-149624C5F5C8}" sibTransId="{9D82BE0A-D352-4A73-8A66-90DB7527A07F}"/>
    <dgm:cxn modelId="{39321133-BDC7-4E1C-9F98-9DE3480DC056}" type="presOf" srcId="{A36AB43F-4421-46BF-9111-390B3F3F2401}" destId="{89C6C6BE-1C7D-44DA-BB3D-71B39E410C48}" srcOrd="0" destOrd="0" presId="urn:microsoft.com/office/officeart/2005/8/layout/orgChart1"/>
    <dgm:cxn modelId="{AF52D8DA-4221-4EC9-AFF5-5A24E971D403}" type="presOf" srcId="{398FCD61-5D98-4B9C-8342-AFB7F537F2FA}" destId="{9DB0E35B-8D20-4181-A18A-1639CC1FC3DA}" srcOrd="0" destOrd="0" presId="urn:microsoft.com/office/officeart/2005/8/layout/orgChart1"/>
    <dgm:cxn modelId="{2479C25A-891E-4C22-BA77-8502301CC80C}" type="presOf" srcId="{178CF114-7DFA-456C-B3FA-560749B9C44D}" destId="{D2F0B237-4C36-4515-AF4D-D88EEDB18862}" srcOrd="1" destOrd="0" presId="urn:microsoft.com/office/officeart/2005/8/layout/orgChart1"/>
    <dgm:cxn modelId="{56387418-F1CC-4E8D-A2B4-83F42F715F15}" type="presOf" srcId="{E0708690-F56D-42A0-B96E-FE25E6A289C8}" destId="{63883FC0-35C3-4F93-8048-7F59A10A1D3F}" srcOrd="0" destOrd="0" presId="urn:microsoft.com/office/officeart/2005/8/layout/orgChart1"/>
    <dgm:cxn modelId="{A5BC48AD-CE2B-455C-AC40-2EB7C67B713A}" type="presOf" srcId="{AD3A6E5D-D3B3-4389-B6B4-007F08200830}" destId="{3196AEFA-C1A8-4E9F-8CE0-35D7FE0325A5}" srcOrd="1" destOrd="0" presId="urn:microsoft.com/office/officeart/2005/8/layout/orgChart1"/>
    <dgm:cxn modelId="{8D9D7601-3BF6-4B2C-B9C8-10286AC2819D}" type="presOf" srcId="{752D8199-6C15-408F-97CB-EE48AEA38926}" destId="{51BEFBF7-7E01-4B24-A0A9-175B7881BB81}" srcOrd="1" destOrd="0" presId="urn:microsoft.com/office/officeart/2005/8/layout/orgChart1"/>
    <dgm:cxn modelId="{24B7DFFE-EAB8-487E-840E-F6D76CDA6688}" type="presOf" srcId="{7231E607-0EFD-47DA-A922-8645619D3778}" destId="{06593248-92D8-4640-A23E-D9A6C4B77C00}" srcOrd="0" destOrd="0" presId="urn:microsoft.com/office/officeart/2005/8/layout/orgChart1"/>
    <dgm:cxn modelId="{4DF2B5A9-ED60-4253-A0A7-8A659F990BA3}" type="presOf" srcId="{3AE66B28-310F-4A76-A837-7FF92C92F495}" destId="{798E9D25-1F73-4AB3-87C4-D6B47332B8EC}" srcOrd="0" destOrd="0" presId="urn:microsoft.com/office/officeart/2005/8/layout/orgChart1"/>
    <dgm:cxn modelId="{3414835E-CE78-4E4D-BF33-9BEB5BB19773}" type="presOf" srcId="{35815F79-C6DE-4120-85F1-135B11EF89AA}" destId="{514BD99B-47D0-45DA-84FD-3F7873FC4C78}" srcOrd="1" destOrd="0" presId="urn:microsoft.com/office/officeart/2005/8/layout/orgChart1"/>
    <dgm:cxn modelId="{926E1CCC-82D0-4A65-B791-66D79C9C0BCD}" type="presOf" srcId="{35815F79-C6DE-4120-85F1-135B11EF89AA}" destId="{8505125C-4CEE-49FB-B813-F91ABA7CD8BA}" srcOrd="0" destOrd="0" presId="urn:microsoft.com/office/officeart/2005/8/layout/orgChart1"/>
    <dgm:cxn modelId="{BFF144BF-7037-43F3-AE6A-CDD545465A95}" type="presOf" srcId="{AE7EC3C0-A31B-4D7C-921D-F04E2C01D03B}" destId="{AA2B48C9-E76F-4000-ABCB-11C64C094669}" srcOrd="1" destOrd="0" presId="urn:microsoft.com/office/officeart/2005/8/layout/orgChart1"/>
    <dgm:cxn modelId="{05F45187-5267-4F1C-8A49-471EFFCFC9BB}" type="presOf" srcId="{7231E607-0EFD-47DA-A922-8645619D3778}" destId="{6DE65607-C1B1-4290-B201-01B617D6D3E4}" srcOrd="1" destOrd="0" presId="urn:microsoft.com/office/officeart/2005/8/layout/orgChart1"/>
    <dgm:cxn modelId="{DD530AA5-1CAA-4FA6-8F4D-B10957F60885}" type="presOf" srcId="{AC434BD8-8BF1-4AF8-A2CF-52A0B57991A4}" destId="{CB967D2E-74F2-4816-BEC3-C6BECF8D8F62}" srcOrd="0" destOrd="0" presId="urn:microsoft.com/office/officeart/2005/8/layout/orgChart1"/>
    <dgm:cxn modelId="{ACF7EC8A-E660-41B7-86F3-AD31748DA760}" type="presOf" srcId="{6E25D52B-3E53-4BB3-A33B-149624C5F5C8}" destId="{D495475A-E2CF-4D66-A620-A9ABEF44926E}" srcOrd="0" destOrd="0" presId="urn:microsoft.com/office/officeart/2005/8/layout/orgChart1"/>
    <dgm:cxn modelId="{610C721B-6988-4D23-A379-3A2C51CA10E4}" type="presOf" srcId="{178CF114-7DFA-456C-B3FA-560749B9C44D}" destId="{1A559A93-03A9-4171-9B48-53F3DA92533E}" srcOrd="0" destOrd="0" presId="urn:microsoft.com/office/officeart/2005/8/layout/orgChart1"/>
    <dgm:cxn modelId="{B7BF7770-8F11-48B8-A89C-5D7E0375441D}" srcId="{AE7EC3C0-A31B-4D7C-921D-F04E2C01D03B}" destId="{178CF114-7DFA-456C-B3FA-560749B9C44D}" srcOrd="2" destOrd="0" parTransId="{A36AB43F-4421-46BF-9111-390B3F3F2401}" sibTransId="{74481CF1-5F83-4A36-8A38-B17520DC6E96}"/>
    <dgm:cxn modelId="{59C47BF6-9E45-471E-8742-8A40ADED7967}" type="presOf" srcId="{EC185954-DD97-4468-AE47-B5D475075933}" destId="{FDE388DD-0EA8-4F16-84B5-A6B85A8C5CEC}" srcOrd="0" destOrd="0" presId="urn:microsoft.com/office/officeart/2005/8/layout/orgChart1"/>
    <dgm:cxn modelId="{6FF55F85-1AC7-43BE-9B8F-640964CF9971}" type="presOf" srcId="{752D8199-6C15-408F-97CB-EE48AEA38926}" destId="{C164BADC-987B-4464-ADAC-815B9E20C7A4}" srcOrd="0" destOrd="0" presId="urn:microsoft.com/office/officeart/2005/8/layout/orgChart1"/>
    <dgm:cxn modelId="{2AC7A576-9909-4782-89D3-7CCCB8849215}" srcId="{178CF114-7DFA-456C-B3FA-560749B9C44D}" destId="{752D8199-6C15-408F-97CB-EE48AEA38926}" srcOrd="0" destOrd="0" parTransId="{E360F9CA-4602-4286-9A57-A2BCEB099BE4}" sibTransId="{2E668764-CE60-4E23-ACBF-00397E455219}"/>
    <dgm:cxn modelId="{B4859F8C-1EFB-4FE3-A18A-99A057728757}" type="presOf" srcId="{AD3A6E5D-D3B3-4389-B6B4-007F08200830}" destId="{700EA768-F0A7-4B20-B259-EE628D5EB39D}" srcOrd="0" destOrd="0" presId="urn:microsoft.com/office/officeart/2005/8/layout/orgChart1"/>
    <dgm:cxn modelId="{9E35C0F7-9949-4DF6-9653-0A7E10987AF8}" type="presOf" srcId="{398FCD61-5D98-4B9C-8342-AFB7F537F2FA}" destId="{6699EEBB-4659-4DDA-8EE6-9F35235BF9F4}" srcOrd="1" destOrd="0" presId="urn:microsoft.com/office/officeart/2005/8/layout/orgChart1"/>
    <dgm:cxn modelId="{10B616F7-CEA8-45ED-A55A-93F93EEBEBDA}" type="presOf" srcId="{CAFB9E98-7938-4E78-9304-6B42380DB80D}" destId="{CE53FD4B-DD77-401C-85CC-9F3EF859B35D}" srcOrd="1" destOrd="0" presId="urn:microsoft.com/office/officeart/2005/8/layout/orgChart1"/>
    <dgm:cxn modelId="{DA2E0E14-1D47-4555-8BAB-0A41D21AB908}" srcId="{35815F79-C6DE-4120-85F1-135B11EF89AA}" destId="{7231E607-0EFD-47DA-A922-8645619D3778}" srcOrd="0" destOrd="0" parTransId="{E0708690-F56D-42A0-B96E-FE25E6A289C8}" sibTransId="{6F99E36B-D0BB-433D-B4FB-310B95E1706A}"/>
    <dgm:cxn modelId="{340C70C5-62D1-4376-81C1-55E4DA74A978}" srcId="{AE7EC3C0-A31B-4D7C-921D-F04E2C01D03B}" destId="{35815F79-C6DE-4120-85F1-135B11EF89AA}" srcOrd="0" destOrd="0" parTransId="{66D654CD-7C48-4286-B74B-555C7826EBFC}" sibTransId="{BDFDB310-7E5B-47D3-A7DF-E67068938ED9}"/>
    <dgm:cxn modelId="{0AE9C31A-DED4-42A2-B732-F4A3FB25984F}" srcId="{398FCD61-5D98-4B9C-8342-AFB7F537F2FA}" destId="{3AE66B28-310F-4A76-A837-7FF92C92F495}" srcOrd="1" destOrd="0" parTransId="{AC434BD8-8BF1-4AF8-A2CF-52A0B57991A4}" sibTransId="{EE7DD7D3-A97E-4D3F-AE45-33CCB016F8D1}"/>
    <dgm:cxn modelId="{10BC0131-5BD2-4464-A019-1DECD5A67598}" srcId="{178CF114-7DFA-456C-B3FA-560749B9C44D}" destId="{AD3A6E5D-D3B3-4389-B6B4-007F08200830}" srcOrd="1" destOrd="0" parTransId="{4A35359A-D586-4E57-854F-F78188938B1D}" sibTransId="{CD1EF56F-F09A-435E-9E12-13119DCAB8AF}"/>
    <dgm:cxn modelId="{F31D371D-E997-4BB9-8D7E-8D5F1E1770DB}" type="presOf" srcId="{E360F9CA-4602-4286-9A57-A2BCEB099BE4}" destId="{93234109-5C88-4785-94F8-4B3BED483096}" srcOrd="0" destOrd="0" presId="urn:microsoft.com/office/officeart/2005/8/layout/orgChart1"/>
    <dgm:cxn modelId="{7DF56838-6EF9-435B-A908-4132355A7101}" type="presOf" srcId="{EFA70AA5-EF7D-4D91-B459-9B46711F81CC}" destId="{8C85C628-5213-49A4-AD55-02D1BB693AC0}" srcOrd="0" destOrd="0" presId="urn:microsoft.com/office/officeart/2005/8/layout/orgChart1"/>
    <dgm:cxn modelId="{38C8D05F-3CE9-4853-AE0A-EB0E55E80D45}" srcId="{516366FD-3E1D-46F1-83B9-827D6BDC3F1B}" destId="{AE7EC3C0-A31B-4D7C-921D-F04E2C01D03B}" srcOrd="0" destOrd="0" parTransId="{306DC6FF-91F5-4841-A992-26E58A1815D1}" sibTransId="{89CF5D9E-31D7-43AF-8B18-BC66C9EE81FB}"/>
    <dgm:cxn modelId="{F4796725-79EA-4FE5-90C3-3316D78A0C66}" type="presOf" srcId="{4A35359A-D586-4E57-854F-F78188938B1D}" destId="{B1A80046-DE99-4301-B9B2-D59113FA8B35}" srcOrd="0" destOrd="0" presId="urn:microsoft.com/office/officeart/2005/8/layout/orgChart1"/>
    <dgm:cxn modelId="{8D9827F0-AFBF-483C-A92B-C4E0FD431C98}" type="presOf" srcId="{2B018092-7A03-495A-A72D-83AD8B469C16}" destId="{1D0D2D44-07E3-4615-8D8C-CD367A6EFEF5}" srcOrd="0" destOrd="0" presId="urn:microsoft.com/office/officeart/2005/8/layout/orgChart1"/>
    <dgm:cxn modelId="{D10A2074-ED5A-494C-9331-79A81A72E4D1}" type="presOf" srcId="{66D654CD-7C48-4286-B74B-555C7826EBFC}" destId="{25CA5A36-081B-4D9E-97BC-410EE7F75EAD}" srcOrd="0" destOrd="0" presId="urn:microsoft.com/office/officeart/2005/8/layout/orgChart1"/>
    <dgm:cxn modelId="{101AB1B3-3451-41DA-8371-B9611ED09797}" srcId="{398FCD61-5D98-4B9C-8342-AFB7F537F2FA}" destId="{2B018092-7A03-495A-A72D-83AD8B469C16}" srcOrd="0" destOrd="0" parTransId="{EC185954-DD97-4468-AE47-B5D475075933}" sibTransId="{8C70A4EE-A684-4389-8E97-9ED148B7E20F}"/>
    <dgm:cxn modelId="{8702C2B5-0B71-4ABB-80A0-2E646E60288F}" type="presOf" srcId="{CAFB9E98-7938-4E78-9304-6B42380DB80D}" destId="{F7077E4A-1FA2-4698-990E-382A126FC0A2}" srcOrd="0" destOrd="0" presId="urn:microsoft.com/office/officeart/2005/8/layout/orgChart1"/>
    <dgm:cxn modelId="{A7F4792C-2ACA-4BF6-8F8E-7DFE24E173CF}" srcId="{AE7EC3C0-A31B-4D7C-921D-F04E2C01D03B}" destId="{398FCD61-5D98-4B9C-8342-AFB7F537F2FA}" srcOrd="1" destOrd="0" parTransId="{EFA70AA5-EF7D-4D91-B459-9B46711F81CC}" sibTransId="{37A443EB-10F0-4F28-9F76-7298782509E9}"/>
    <dgm:cxn modelId="{D2D66904-4D12-4916-8ECA-0F2D272594A3}" type="presOf" srcId="{3AE66B28-310F-4A76-A837-7FF92C92F495}" destId="{077FB10F-DBCF-44AF-8A26-F8B956E185A2}" srcOrd="1" destOrd="0" presId="urn:microsoft.com/office/officeart/2005/8/layout/orgChart1"/>
    <dgm:cxn modelId="{5EC9AEEF-189E-4E46-A1EE-EDF3C35B307B}" type="presOf" srcId="{AE7EC3C0-A31B-4D7C-921D-F04E2C01D03B}" destId="{51A36769-AAAB-48BE-BD48-50F75C4374EB}" srcOrd="0" destOrd="0" presId="urn:microsoft.com/office/officeart/2005/8/layout/orgChart1"/>
    <dgm:cxn modelId="{E1D4A16F-6137-461D-89BF-519DE23200FA}" type="presParOf" srcId="{547E2DDD-1DA3-48F7-94D2-95654F4B7325}" destId="{681DF894-FAE5-4694-9841-931AABD3D44A}" srcOrd="0" destOrd="0" presId="urn:microsoft.com/office/officeart/2005/8/layout/orgChart1"/>
    <dgm:cxn modelId="{EDFF9C99-D633-4DB6-87AA-07C5C840658E}" type="presParOf" srcId="{681DF894-FAE5-4694-9841-931AABD3D44A}" destId="{74471BB2-536F-44C6-875D-3EFA1CB7132E}" srcOrd="0" destOrd="0" presId="urn:microsoft.com/office/officeart/2005/8/layout/orgChart1"/>
    <dgm:cxn modelId="{044E05A5-DD11-4812-9284-0F6E31E0987F}" type="presParOf" srcId="{74471BB2-536F-44C6-875D-3EFA1CB7132E}" destId="{51A36769-AAAB-48BE-BD48-50F75C4374EB}" srcOrd="0" destOrd="0" presId="urn:microsoft.com/office/officeart/2005/8/layout/orgChart1"/>
    <dgm:cxn modelId="{DE11545F-4EBC-486E-A705-5820A765C4D4}" type="presParOf" srcId="{74471BB2-536F-44C6-875D-3EFA1CB7132E}" destId="{AA2B48C9-E76F-4000-ABCB-11C64C094669}" srcOrd="1" destOrd="0" presId="urn:microsoft.com/office/officeart/2005/8/layout/orgChart1"/>
    <dgm:cxn modelId="{C2407192-3779-4F92-A4ED-F7392C7D0D6C}" type="presParOf" srcId="{681DF894-FAE5-4694-9841-931AABD3D44A}" destId="{A5D6FFB8-9532-4E45-9962-81BB0A135C82}" srcOrd="1" destOrd="0" presId="urn:microsoft.com/office/officeart/2005/8/layout/orgChart1"/>
    <dgm:cxn modelId="{2B7BF2FF-7C16-4254-B114-3CB7BE98B893}" type="presParOf" srcId="{A5D6FFB8-9532-4E45-9962-81BB0A135C82}" destId="{25CA5A36-081B-4D9E-97BC-410EE7F75EAD}" srcOrd="0" destOrd="0" presId="urn:microsoft.com/office/officeart/2005/8/layout/orgChart1"/>
    <dgm:cxn modelId="{F44FE60B-F11A-4167-8526-8F968A1E6F44}" type="presParOf" srcId="{A5D6FFB8-9532-4E45-9962-81BB0A135C82}" destId="{BA37E497-CF67-4360-9DE8-C389BDFC2F31}" srcOrd="1" destOrd="0" presId="urn:microsoft.com/office/officeart/2005/8/layout/orgChart1"/>
    <dgm:cxn modelId="{C64A0325-13F0-4E94-BEB4-80E3E837C825}" type="presParOf" srcId="{BA37E497-CF67-4360-9DE8-C389BDFC2F31}" destId="{8C1F1B55-9AD2-4BDA-8EC2-189EE664ADE0}" srcOrd="0" destOrd="0" presId="urn:microsoft.com/office/officeart/2005/8/layout/orgChart1"/>
    <dgm:cxn modelId="{97F44985-90B9-46F0-9FA5-BFC9FE6F6CCD}" type="presParOf" srcId="{8C1F1B55-9AD2-4BDA-8EC2-189EE664ADE0}" destId="{8505125C-4CEE-49FB-B813-F91ABA7CD8BA}" srcOrd="0" destOrd="0" presId="urn:microsoft.com/office/officeart/2005/8/layout/orgChart1"/>
    <dgm:cxn modelId="{27776996-C333-4379-91CF-373FD990B139}" type="presParOf" srcId="{8C1F1B55-9AD2-4BDA-8EC2-189EE664ADE0}" destId="{514BD99B-47D0-45DA-84FD-3F7873FC4C78}" srcOrd="1" destOrd="0" presId="urn:microsoft.com/office/officeart/2005/8/layout/orgChart1"/>
    <dgm:cxn modelId="{13408F2A-6611-473A-8C1D-7BCB36D549E0}" type="presParOf" srcId="{BA37E497-CF67-4360-9DE8-C389BDFC2F31}" destId="{5CDA7688-1DE3-4F48-8D6B-94A0D9819770}" srcOrd="1" destOrd="0" presId="urn:microsoft.com/office/officeart/2005/8/layout/orgChart1"/>
    <dgm:cxn modelId="{53C2C0EB-8753-40C7-BBA1-BEF06623C0BE}" type="presParOf" srcId="{5CDA7688-1DE3-4F48-8D6B-94A0D9819770}" destId="{63883FC0-35C3-4F93-8048-7F59A10A1D3F}" srcOrd="0" destOrd="0" presId="urn:microsoft.com/office/officeart/2005/8/layout/orgChart1"/>
    <dgm:cxn modelId="{20DC76EA-BE4A-44AC-9533-19CAF223607E}" type="presParOf" srcId="{5CDA7688-1DE3-4F48-8D6B-94A0D9819770}" destId="{AB23495A-7C0A-4434-90DD-2FFD67101429}" srcOrd="1" destOrd="0" presId="urn:microsoft.com/office/officeart/2005/8/layout/orgChart1"/>
    <dgm:cxn modelId="{C1177355-FC76-4859-803C-21A4810C9A86}" type="presParOf" srcId="{AB23495A-7C0A-4434-90DD-2FFD67101429}" destId="{965DAB80-A9A9-4471-8421-1641911EA02D}" srcOrd="0" destOrd="0" presId="urn:microsoft.com/office/officeart/2005/8/layout/orgChart1"/>
    <dgm:cxn modelId="{6D6F8432-E15E-4F6A-BA34-346D23FF33B3}" type="presParOf" srcId="{965DAB80-A9A9-4471-8421-1641911EA02D}" destId="{06593248-92D8-4640-A23E-D9A6C4B77C00}" srcOrd="0" destOrd="0" presId="urn:microsoft.com/office/officeart/2005/8/layout/orgChart1"/>
    <dgm:cxn modelId="{0A0308C8-6C99-431A-B696-3347F7B0076F}" type="presParOf" srcId="{965DAB80-A9A9-4471-8421-1641911EA02D}" destId="{6DE65607-C1B1-4290-B201-01B617D6D3E4}" srcOrd="1" destOrd="0" presId="urn:microsoft.com/office/officeart/2005/8/layout/orgChart1"/>
    <dgm:cxn modelId="{2A51C591-0194-452E-BAD5-19E63404546A}" type="presParOf" srcId="{AB23495A-7C0A-4434-90DD-2FFD67101429}" destId="{98BC803A-7E34-439E-BB66-94A9730724BB}" srcOrd="1" destOrd="0" presId="urn:microsoft.com/office/officeart/2005/8/layout/orgChart1"/>
    <dgm:cxn modelId="{6F3A46CE-1310-4DB7-B069-4D39D7C2AB48}" type="presParOf" srcId="{AB23495A-7C0A-4434-90DD-2FFD67101429}" destId="{2F0CB82E-1F34-4940-9DD4-86C2B836F324}" srcOrd="2" destOrd="0" presId="urn:microsoft.com/office/officeart/2005/8/layout/orgChart1"/>
    <dgm:cxn modelId="{92C4DBA6-A619-4BCA-AAE7-C43211D1726D}" type="presParOf" srcId="{5CDA7688-1DE3-4F48-8D6B-94A0D9819770}" destId="{D495475A-E2CF-4D66-A620-A9ABEF44926E}" srcOrd="2" destOrd="0" presId="urn:microsoft.com/office/officeart/2005/8/layout/orgChart1"/>
    <dgm:cxn modelId="{A2DEDA5E-35FE-4674-BEFD-D450BF4B1A9F}" type="presParOf" srcId="{5CDA7688-1DE3-4F48-8D6B-94A0D9819770}" destId="{C9CDB461-FA31-4CAF-AA68-B38219E16A1D}" srcOrd="3" destOrd="0" presId="urn:microsoft.com/office/officeart/2005/8/layout/orgChart1"/>
    <dgm:cxn modelId="{5EDF001D-E85D-4D18-868E-AB6D9130EFB0}" type="presParOf" srcId="{C9CDB461-FA31-4CAF-AA68-B38219E16A1D}" destId="{5166AA40-9587-4AE5-93CB-7A47CB9F9510}" srcOrd="0" destOrd="0" presId="urn:microsoft.com/office/officeart/2005/8/layout/orgChart1"/>
    <dgm:cxn modelId="{24B26B05-D47A-4201-A778-985978A6E4E3}" type="presParOf" srcId="{5166AA40-9587-4AE5-93CB-7A47CB9F9510}" destId="{F7077E4A-1FA2-4698-990E-382A126FC0A2}" srcOrd="0" destOrd="0" presId="urn:microsoft.com/office/officeart/2005/8/layout/orgChart1"/>
    <dgm:cxn modelId="{B2240B6B-470B-4A07-ABCE-05501A55CF81}" type="presParOf" srcId="{5166AA40-9587-4AE5-93CB-7A47CB9F9510}" destId="{CE53FD4B-DD77-401C-85CC-9F3EF859B35D}" srcOrd="1" destOrd="0" presId="urn:microsoft.com/office/officeart/2005/8/layout/orgChart1"/>
    <dgm:cxn modelId="{D30EDD85-DCE8-43EC-B284-940B65E909F7}" type="presParOf" srcId="{C9CDB461-FA31-4CAF-AA68-B38219E16A1D}" destId="{0D0D4331-6A74-4050-8091-3C4A95653668}" srcOrd="1" destOrd="0" presId="urn:microsoft.com/office/officeart/2005/8/layout/orgChart1"/>
    <dgm:cxn modelId="{4C3C01FB-2B70-4045-A664-2AE56B790CA0}" type="presParOf" srcId="{C9CDB461-FA31-4CAF-AA68-B38219E16A1D}" destId="{5A39D69B-FF36-4AE8-9321-EC503B3A1BE5}" srcOrd="2" destOrd="0" presId="urn:microsoft.com/office/officeart/2005/8/layout/orgChart1"/>
    <dgm:cxn modelId="{3019DD3E-9193-4994-8FB7-11771DABF150}" type="presParOf" srcId="{BA37E497-CF67-4360-9DE8-C389BDFC2F31}" destId="{BC67AB82-2E30-4D74-9E84-D8D13A8FC7E2}" srcOrd="2" destOrd="0" presId="urn:microsoft.com/office/officeart/2005/8/layout/orgChart1"/>
    <dgm:cxn modelId="{E8B57916-E97B-47E2-9810-7E42AFF55342}" type="presParOf" srcId="{A5D6FFB8-9532-4E45-9962-81BB0A135C82}" destId="{8C85C628-5213-49A4-AD55-02D1BB693AC0}" srcOrd="2" destOrd="0" presId="urn:microsoft.com/office/officeart/2005/8/layout/orgChart1"/>
    <dgm:cxn modelId="{D7143044-329B-49F9-BD25-9E5073785FA8}" type="presParOf" srcId="{A5D6FFB8-9532-4E45-9962-81BB0A135C82}" destId="{BD8DC813-A367-482C-B14F-2A2ED8204806}" srcOrd="3" destOrd="0" presId="urn:microsoft.com/office/officeart/2005/8/layout/orgChart1"/>
    <dgm:cxn modelId="{5D4156BE-1D52-4234-A0B1-EDE58852DD4A}" type="presParOf" srcId="{BD8DC813-A367-482C-B14F-2A2ED8204806}" destId="{9DAAA0D9-B727-4B16-80FB-98A003F05E36}" srcOrd="0" destOrd="0" presId="urn:microsoft.com/office/officeart/2005/8/layout/orgChart1"/>
    <dgm:cxn modelId="{140E9EEB-5B99-4681-AA18-9AE82CD04B38}" type="presParOf" srcId="{9DAAA0D9-B727-4B16-80FB-98A003F05E36}" destId="{9DB0E35B-8D20-4181-A18A-1639CC1FC3DA}" srcOrd="0" destOrd="0" presId="urn:microsoft.com/office/officeart/2005/8/layout/orgChart1"/>
    <dgm:cxn modelId="{0544A87B-6F48-462B-8F40-7B0FF7F5A0BA}" type="presParOf" srcId="{9DAAA0D9-B727-4B16-80FB-98A003F05E36}" destId="{6699EEBB-4659-4DDA-8EE6-9F35235BF9F4}" srcOrd="1" destOrd="0" presId="urn:microsoft.com/office/officeart/2005/8/layout/orgChart1"/>
    <dgm:cxn modelId="{4DCA3AEF-6FD6-452A-AB7E-5B929CB707EF}" type="presParOf" srcId="{BD8DC813-A367-482C-B14F-2A2ED8204806}" destId="{3255ECB5-5A7E-4C1C-BFC4-C63D42E82415}" srcOrd="1" destOrd="0" presId="urn:microsoft.com/office/officeart/2005/8/layout/orgChart1"/>
    <dgm:cxn modelId="{7F8A074F-194D-4841-946F-526A23678C3A}" type="presParOf" srcId="{3255ECB5-5A7E-4C1C-BFC4-C63D42E82415}" destId="{FDE388DD-0EA8-4F16-84B5-A6B85A8C5CEC}" srcOrd="0" destOrd="0" presId="urn:microsoft.com/office/officeart/2005/8/layout/orgChart1"/>
    <dgm:cxn modelId="{3AA365C8-6A74-4E50-8D87-E4B2F66B70EF}" type="presParOf" srcId="{3255ECB5-5A7E-4C1C-BFC4-C63D42E82415}" destId="{CA8B5073-AE22-4D84-B7FF-F6C405539DD9}" srcOrd="1" destOrd="0" presId="urn:microsoft.com/office/officeart/2005/8/layout/orgChart1"/>
    <dgm:cxn modelId="{FA3D3817-C5E6-41E4-B279-CCECDCF0AC94}" type="presParOf" srcId="{CA8B5073-AE22-4D84-B7FF-F6C405539DD9}" destId="{CBB46F44-648F-41E7-BC3D-708A6904B85B}" srcOrd="0" destOrd="0" presId="urn:microsoft.com/office/officeart/2005/8/layout/orgChart1"/>
    <dgm:cxn modelId="{FF5AAF7E-30E3-4566-AB00-3B05684FE1DE}" type="presParOf" srcId="{CBB46F44-648F-41E7-BC3D-708A6904B85B}" destId="{1D0D2D44-07E3-4615-8D8C-CD367A6EFEF5}" srcOrd="0" destOrd="0" presId="urn:microsoft.com/office/officeart/2005/8/layout/orgChart1"/>
    <dgm:cxn modelId="{5661A638-5631-4CA3-A9FF-CCCEA1DE8021}" type="presParOf" srcId="{CBB46F44-648F-41E7-BC3D-708A6904B85B}" destId="{F15DAB52-4888-4EA3-85C3-BC8B21196283}" srcOrd="1" destOrd="0" presId="urn:microsoft.com/office/officeart/2005/8/layout/orgChart1"/>
    <dgm:cxn modelId="{7E8F6BF3-4D12-4F7E-9A81-F20F7EF7BF53}" type="presParOf" srcId="{CA8B5073-AE22-4D84-B7FF-F6C405539DD9}" destId="{BDA571A0-26A7-477F-9F29-7DB8E108B5EC}" srcOrd="1" destOrd="0" presId="urn:microsoft.com/office/officeart/2005/8/layout/orgChart1"/>
    <dgm:cxn modelId="{4240D58A-A383-4EE9-9F71-C75BB8638F56}" type="presParOf" srcId="{CA8B5073-AE22-4D84-B7FF-F6C405539DD9}" destId="{04C57B72-34B3-48EB-BA15-3A3D390E85CE}" srcOrd="2" destOrd="0" presId="urn:microsoft.com/office/officeart/2005/8/layout/orgChart1"/>
    <dgm:cxn modelId="{1D90EC79-C375-474C-A71B-E6D2C142B103}" type="presParOf" srcId="{3255ECB5-5A7E-4C1C-BFC4-C63D42E82415}" destId="{CB967D2E-74F2-4816-BEC3-C6BECF8D8F62}" srcOrd="2" destOrd="0" presId="urn:microsoft.com/office/officeart/2005/8/layout/orgChart1"/>
    <dgm:cxn modelId="{B980E243-CF35-4826-8E72-8A763B6656C5}" type="presParOf" srcId="{3255ECB5-5A7E-4C1C-BFC4-C63D42E82415}" destId="{C0541B6A-B4BA-4D44-9679-92FAA13D7A7F}" srcOrd="3" destOrd="0" presId="urn:microsoft.com/office/officeart/2005/8/layout/orgChart1"/>
    <dgm:cxn modelId="{2A4161EE-DA8F-4CED-A0CD-013303AC5ACB}" type="presParOf" srcId="{C0541B6A-B4BA-4D44-9679-92FAA13D7A7F}" destId="{E54F42A5-56B2-4F26-8E8B-7026B8C68006}" srcOrd="0" destOrd="0" presId="urn:microsoft.com/office/officeart/2005/8/layout/orgChart1"/>
    <dgm:cxn modelId="{5672C78C-EABA-4FA6-BEA2-0EFFCF951DE6}" type="presParOf" srcId="{E54F42A5-56B2-4F26-8E8B-7026B8C68006}" destId="{798E9D25-1F73-4AB3-87C4-D6B47332B8EC}" srcOrd="0" destOrd="0" presId="urn:microsoft.com/office/officeart/2005/8/layout/orgChart1"/>
    <dgm:cxn modelId="{BDED853E-7CA9-458B-A7ED-801CE1F1CA4D}" type="presParOf" srcId="{E54F42A5-56B2-4F26-8E8B-7026B8C68006}" destId="{077FB10F-DBCF-44AF-8A26-F8B956E185A2}" srcOrd="1" destOrd="0" presId="urn:microsoft.com/office/officeart/2005/8/layout/orgChart1"/>
    <dgm:cxn modelId="{6BCACA8A-728B-46EF-92EE-8AA4C7A65516}" type="presParOf" srcId="{C0541B6A-B4BA-4D44-9679-92FAA13D7A7F}" destId="{FCEB658D-FB76-4C3F-83CB-0368B7143A80}" srcOrd="1" destOrd="0" presId="urn:microsoft.com/office/officeart/2005/8/layout/orgChart1"/>
    <dgm:cxn modelId="{796E4379-FACF-406B-A7E4-5DC17A9E6CC1}" type="presParOf" srcId="{C0541B6A-B4BA-4D44-9679-92FAA13D7A7F}" destId="{A54FCD21-8013-4CC5-8B8A-0DE3819AB97A}" srcOrd="2" destOrd="0" presId="urn:microsoft.com/office/officeart/2005/8/layout/orgChart1"/>
    <dgm:cxn modelId="{D8679A87-B851-4AEF-9EFE-54348A573590}" type="presParOf" srcId="{BD8DC813-A367-482C-B14F-2A2ED8204806}" destId="{4667D4B6-480C-4CDF-AADE-D8ECC2CC7174}" srcOrd="2" destOrd="0" presId="urn:microsoft.com/office/officeart/2005/8/layout/orgChart1"/>
    <dgm:cxn modelId="{6EFB4889-73ED-44F6-AD84-22AE9AAD497E}" type="presParOf" srcId="{A5D6FFB8-9532-4E45-9962-81BB0A135C82}" destId="{89C6C6BE-1C7D-44DA-BB3D-71B39E410C48}" srcOrd="4" destOrd="0" presId="urn:microsoft.com/office/officeart/2005/8/layout/orgChart1"/>
    <dgm:cxn modelId="{C5AE80C1-A97B-4E03-857E-C07E2B1E06C7}" type="presParOf" srcId="{A5D6FFB8-9532-4E45-9962-81BB0A135C82}" destId="{33D2AD6F-5CFB-4E1D-8661-A4A0805B4780}" srcOrd="5" destOrd="0" presId="urn:microsoft.com/office/officeart/2005/8/layout/orgChart1"/>
    <dgm:cxn modelId="{7167A913-8422-4DCA-BDD5-12D77EED9E8F}" type="presParOf" srcId="{33D2AD6F-5CFB-4E1D-8661-A4A0805B4780}" destId="{1CCD7FEE-7DFB-4C2F-95B5-F5E7973FF723}" srcOrd="0" destOrd="0" presId="urn:microsoft.com/office/officeart/2005/8/layout/orgChart1"/>
    <dgm:cxn modelId="{338C8D44-22A2-4A9E-AA4D-CFE556B83520}" type="presParOf" srcId="{1CCD7FEE-7DFB-4C2F-95B5-F5E7973FF723}" destId="{1A559A93-03A9-4171-9B48-53F3DA92533E}" srcOrd="0" destOrd="0" presId="urn:microsoft.com/office/officeart/2005/8/layout/orgChart1"/>
    <dgm:cxn modelId="{77F19F70-36C8-4939-952D-7204CD2AB4C2}" type="presParOf" srcId="{1CCD7FEE-7DFB-4C2F-95B5-F5E7973FF723}" destId="{D2F0B237-4C36-4515-AF4D-D88EEDB18862}" srcOrd="1" destOrd="0" presId="urn:microsoft.com/office/officeart/2005/8/layout/orgChart1"/>
    <dgm:cxn modelId="{81B42E96-F97F-46C1-85E9-A3D8AE7BCB8D}" type="presParOf" srcId="{33D2AD6F-5CFB-4E1D-8661-A4A0805B4780}" destId="{E77B3E70-FE3E-49D0-A9BB-5B259FE64A45}" srcOrd="1" destOrd="0" presId="urn:microsoft.com/office/officeart/2005/8/layout/orgChart1"/>
    <dgm:cxn modelId="{9E3A2263-5EFA-4173-AB96-CB33FE22CA4B}" type="presParOf" srcId="{E77B3E70-FE3E-49D0-A9BB-5B259FE64A45}" destId="{93234109-5C88-4785-94F8-4B3BED483096}" srcOrd="0" destOrd="0" presId="urn:microsoft.com/office/officeart/2005/8/layout/orgChart1"/>
    <dgm:cxn modelId="{C0B05BD7-BE13-4217-AFB9-FB8523A175D8}" type="presParOf" srcId="{E77B3E70-FE3E-49D0-A9BB-5B259FE64A45}" destId="{168D6CFF-54CC-4092-87FB-AA12135B1526}" srcOrd="1" destOrd="0" presId="urn:microsoft.com/office/officeart/2005/8/layout/orgChart1"/>
    <dgm:cxn modelId="{2676592C-8D52-46AD-B0BF-DA2F4ED05693}" type="presParOf" srcId="{168D6CFF-54CC-4092-87FB-AA12135B1526}" destId="{4D06F6C1-8BE0-4FB0-965D-108C86906022}" srcOrd="0" destOrd="0" presId="urn:microsoft.com/office/officeart/2005/8/layout/orgChart1"/>
    <dgm:cxn modelId="{7FA2C4A3-FEBD-4F1F-826B-549C31360D8B}" type="presParOf" srcId="{4D06F6C1-8BE0-4FB0-965D-108C86906022}" destId="{C164BADC-987B-4464-ADAC-815B9E20C7A4}" srcOrd="0" destOrd="0" presId="urn:microsoft.com/office/officeart/2005/8/layout/orgChart1"/>
    <dgm:cxn modelId="{1C579DCF-6745-442D-9378-4F073131C7F3}" type="presParOf" srcId="{4D06F6C1-8BE0-4FB0-965D-108C86906022}" destId="{51BEFBF7-7E01-4B24-A0A9-175B7881BB81}" srcOrd="1" destOrd="0" presId="urn:microsoft.com/office/officeart/2005/8/layout/orgChart1"/>
    <dgm:cxn modelId="{4A1B2EE5-8EE5-48CF-88AB-021F06B5BC1B}" type="presParOf" srcId="{168D6CFF-54CC-4092-87FB-AA12135B1526}" destId="{E71AE348-4D0C-4A0A-8178-8DD99542ACFE}" srcOrd="1" destOrd="0" presId="urn:microsoft.com/office/officeart/2005/8/layout/orgChart1"/>
    <dgm:cxn modelId="{8AA1F267-E2D4-4AE1-BDCB-C4595199D7E9}" type="presParOf" srcId="{168D6CFF-54CC-4092-87FB-AA12135B1526}" destId="{4F2074BE-341A-4C92-910F-791B14CB34E0}" srcOrd="2" destOrd="0" presId="urn:microsoft.com/office/officeart/2005/8/layout/orgChart1"/>
    <dgm:cxn modelId="{970DE156-5B76-483C-8550-8693D9741C92}" type="presParOf" srcId="{E77B3E70-FE3E-49D0-A9BB-5B259FE64A45}" destId="{B1A80046-DE99-4301-B9B2-D59113FA8B35}" srcOrd="2" destOrd="0" presId="urn:microsoft.com/office/officeart/2005/8/layout/orgChart1"/>
    <dgm:cxn modelId="{EF64982A-E2FF-4E60-92F8-B50D1281A464}" type="presParOf" srcId="{E77B3E70-FE3E-49D0-A9BB-5B259FE64A45}" destId="{B56ED174-291B-46D5-A42C-D68497B86F5C}" srcOrd="3" destOrd="0" presId="urn:microsoft.com/office/officeart/2005/8/layout/orgChart1"/>
    <dgm:cxn modelId="{62E54373-ECC1-4ACC-A95B-280687109D28}" type="presParOf" srcId="{B56ED174-291B-46D5-A42C-D68497B86F5C}" destId="{5D9AFCFD-0848-4EED-B339-02EEFCF157F3}" srcOrd="0" destOrd="0" presId="urn:microsoft.com/office/officeart/2005/8/layout/orgChart1"/>
    <dgm:cxn modelId="{72BBE891-5C0D-46F4-B8D8-A0C8E7B7D338}" type="presParOf" srcId="{5D9AFCFD-0848-4EED-B339-02EEFCF157F3}" destId="{700EA768-F0A7-4B20-B259-EE628D5EB39D}" srcOrd="0" destOrd="0" presId="urn:microsoft.com/office/officeart/2005/8/layout/orgChart1"/>
    <dgm:cxn modelId="{53508B51-2930-42CC-82D1-E7F9F85D1673}" type="presParOf" srcId="{5D9AFCFD-0848-4EED-B339-02EEFCF157F3}" destId="{3196AEFA-C1A8-4E9F-8CE0-35D7FE0325A5}" srcOrd="1" destOrd="0" presId="urn:microsoft.com/office/officeart/2005/8/layout/orgChart1"/>
    <dgm:cxn modelId="{F6538190-8FFF-4994-BB0F-8B954F097029}" type="presParOf" srcId="{B56ED174-291B-46D5-A42C-D68497B86F5C}" destId="{D20E2393-FC42-4C8C-8C0C-7BC883359CA4}" srcOrd="1" destOrd="0" presId="urn:microsoft.com/office/officeart/2005/8/layout/orgChart1"/>
    <dgm:cxn modelId="{723D7CF6-1272-4D92-9C30-DFBB1EC04076}" type="presParOf" srcId="{B56ED174-291B-46D5-A42C-D68497B86F5C}" destId="{A6332B76-C6C4-4695-B011-12D790328AD6}" srcOrd="2" destOrd="0" presId="urn:microsoft.com/office/officeart/2005/8/layout/orgChart1"/>
    <dgm:cxn modelId="{7E3F5663-9AA3-442F-88C0-0E83A87359EB}" type="presParOf" srcId="{33D2AD6F-5CFB-4E1D-8661-A4A0805B4780}" destId="{E94A0510-EA2A-4E62-B945-B97E4DC5E3B1}" srcOrd="2" destOrd="0" presId="urn:microsoft.com/office/officeart/2005/8/layout/orgChart1"/>
    <dgm:cxn modelId="{6EBE9809-93F6-443F-BAF7-8DC222D77F91}" type="presParOf" srcId="{681DF894-FAE5-4694-9841-931AABD3D44A}" destId="{376AAEB4-2CF5-4E5C-AC21-3DD5A7CC71E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718648-B5B4-4E2F-A3E1-73EC515F2557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F990FC-F243-4FCC-91B3-A961EB7D4A29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2246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004F29-83CE-4D9D-947B-2A150151086C}" type="slidenum">
              <a:rPr lang="de-DE" smtClean="0"/>
              <a:pPr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28355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06902F-4B13-4A9D-B024-98079F75BE6C}" type="datetimeFigureOut">
              <a:rPr lang="de-DE" smtClean="0"/>
              <a:t>11.02.2022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C3DED6-61C3-4EA0-9E99-9906C69EF5D3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8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30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RVsK0RCjGkw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hyperlink" Target="http://www.hettich.com/" TargetMode="External"/><Relationship Id="rId18" Type="http://schemas.openxmlformats.org/officeDocument/2006/relationships/image" Target="../media/image11.png"/><Relationship Id="rId26" Type="http://schemas.openxmlformats.org/officeDocument/2006/relationships/image" Target="../media/image3.jpeg"/><Relationship Id="rId3" Type="http://schemas.openxmlformats.org/officeDocument/2006/relationships/hyperlink" Target="http://www.benteler.de/" TargetMode="External"/><Relationship Id="rId21" Type="http://schemas.openxmlformats.org/officeDocument/2006/relationships/image" Target="../media/image13.png"/><Relationship Id="rId7" Type="http://schemas.openxmlformats.org/officeDocument/2006/relationships/hyperlink" Target="http://www.hella.de/" TargetMode="External"/><Relationship Id="rId12" Type="http://schemas.openxmlformats.org/officeDocument/2006/relationships/image" Target="../media/image8.png"/><Relationship Id="rId17" Type="http://schemas.openxmlformats.org/officeDocument/2006/relationships/hyperlink" Target="http://www.wincor-nixdorf.de/" TargetMode="External"/><Relationship Id="rId25" Type="http://schemas.openxmlformats.org/officeDocument/2006/relationships/image" Target="../media/image17.png"/><Relationship Id="rId2" Type="http://schemas.openxmlformats.org/officeDocument/2006/relationships/image" Target="../media/image1.png"/><Relationship Id="rId16" Type="http://schemas.openxmlformats.org/officeDocument/2006/relationships/image" Target="../media/image10.png"/><Relationship Id="rId20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hyperlink" Target="http://www.miele.de/" TargetMode="External"/><Relationship Id="rId24" Type="http://schemas.openxmlformats.org/officeDocument/2006/relationships/image" Target="../media/image16.png"/><Relationship Id="rId5" Type="http://schemas.openxmlformats.org/officeDocument/2006/relationships/hyperlink" Target="http://www.claas.com/" TargetMode="External"/><Relationship Id="rId15" Type="http://schemas.openxmlformats.org/officeDocument/2006/relationships/hyperlink" Target="http://www.phoenixcontact.com/" TargetMode="External"/><Relationship Id="rId23" Type="http://schemas.openxmlformats.org/officeDocument/2006/relationships/image" Target="../media/image15.jpeg"/><Relationship Id="rId10" Type="http://schemas.openxmlformats.org/officeDocument/2006/relationships/image" Target="../media/image7.png"/><Relationship Id="rId19" Type="http://schemas.openxmlformats.org/officeDocument/2006/relationships/hyperlink" Target="http://www.wago.com/" TargetMode="External"/><Relationship Id="rId4" Type="http://schemas.openxmlformats.org/officeDocument/2006/relationships/image" Target="../media/image4.png"/><Relationship Id="rId9" Type="http://schemas.openxmlformats.org/officeDocument/2006/relationships/hyperlink" Target="http://www.harting.com/" TargetMode="External"/><Relationship Id="rId14" Type="http://schemas.openxmlformats.org/officeDocument/2006/relationships/image" Target="../media/image9.png"/><Relationship Id="rId22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as.com/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://www.harting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19.jp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35779" y="2973152"/>
            <a:ext cx="7772400" cy="1470025"/>
          </a:xfrm>
        </p:spPr>
        <p:txBody>
          <a:bodyPr/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„Einführung in die Industrie 4.0“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173674" y="2096852"/>
            <a:ext cx="6400800" cy="1752600"/>
          </a:xfrm>
        </p:spPr>
        <p:txBody>
          <a:bodyPr>
            <a:normAutofit fontScale="92500" lnSpcReduction="20000"/>
          </a:bodyPr>
          <a:lstStyle/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Herzlich Willkommen</a:t>
            </a:r>
          </a:p>
          <a:p>
            <a:r>
              <a:rPr lang="de-DE" b="1" dirty="0" smtClean="0">
                <a:solidFill>
                  <a:schemeClr val="tx2">
                    <a:lumMod val="75000"/>
                  </a:schemeClr>
                </a:solidFill>
              </a:rPr>
              <a:t>zur</a:t>
            </a: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dirty="0" smtClean="0">
                <a:solidFill>
                  <a:schemeClr val="tx2">
                    <a:lumMod val="75000"/>
                  </a:schemeClr>
                </a:solidFill>
              </a:rPr>
            </a:br>
            <a:endParaRPr lang="de-DE" dirty="0"/>
          </a:p>
        </p:txBody>
      </p:sp>
      <p:pic>
        <p:nvPicPr>
          <p:cNvPr id="4" name="Grafik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79" y="360586"/>
            <a:ext cx="3391870" cy="1039260"/>
          </a:xfrm>
          <a:prstGeom prst="rect">
            <a:avLst/>
          </a:prstGeom>
          <a:noFill/>
        </p:spPr>
      </p:pic>
      <p:sp>
        <p:nvSpPr>
          <p:cNvPr id="6" name="Textfeld 5"/>
          <p:cNvSpPr txBox="1"/>
          <p:nvPr/>
        </p:nvSpPr>
        <p:spPr>
          <a:xfrm>
            <a:off x="5836404" y="4870451"/>
            <a:ext cx="34761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/>
              <a:t>Tarek Remmert</a:t>
            </a:r>
          </a:p>
          <a:p>
            <a:r>
              <a:rPr lang="de-DE" sz="2000" dirty="0" smtClean="0"/>
              <a:t>Vitalis Olfert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Maximilian Jaeger</a:t>
            </a:r>
            <a:r>
              <a:rPr lang="de-DE" sz="2000" dirty="0"/>
              <a:t>	</a:t>
            </a:r>
          </a:p>
          <a:p>
            <a:r>
              <a:rPr lang="de-DE" sz="2000" dirty="0" smtClean="0"/>
              <a:t>Mehmet Yücelis </a:t>
            </a:r>
            <a:r>
              <a:rPr lang="de-DE" dirty="0"/>
              <a:t>		</a:t>
            </a:r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6402" y="440325"/>
            <a:ext cx="2052228" cy="12292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6685" y="103720"/>
            <a:ext cx="1801368" cy="1078992"/>
          </a:xfrm>
          <a:prstGeom prst="rect">
            <a:avLst/>
          </a:prstGeom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42462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/>
              <a:t>Automatisierung durch </a:t>
            </a:r>
            <a:r>
              <a:rPr lang="de-DE" sz="3200" b="1" dirty="0" smtClean="0"/>
              <a:t>Computer (Industrie </a:t>
            </a:r>
            <a:r>
              <a:rPr lang="de-DE" sz="3200" b="1" dirty="0"/>
              <a:t>3.0)</a:t>
            </a:r>
            <a:endParaRPr lang="de-DE" sz="3200" b="1" dirty="0" smtClean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18602" y="1830077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 smtClean="0"/>
              <a:t>1940 fanden erste Rechenmaschinen Einzug in Großfirmen</a:t>
            </a:r>
          </a:p>
          <a:p>
            <a:r>
              <a:rPr lang="de-DE" sz="2400" dirty="0" smtClean="0"/>
              <a:t>1970 hält der Personal-Computer in Büros und privaten Haushalten Einzug</a:t>
            </a:r>
          </a:p>
          <a:p>
            <a:r>
              <a:rPr lang="de-DE" sz="2400" dirty="0" smtClean="0"/>
              <a:t>Kennzeichen für die Industrie 3.0 ist eine (Teil-) Automatisierung </a:t>
            </a:r>
          </a:p>
          <a:p>
            <a:endParaRPr lang="de-DE" sz="28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2361468"/>
            <a:ext cx="3682751" cy="29397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840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11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</a:t>
            </a:r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365760" y="1667495"/>
            <a:ext cx="4271534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200" dirty="0" smtClean="0"/>
              <a:t>Verzahnung der Produktion mit modernster Informations- und Kommunikationstechnik.</a:t>
            </a:r>
          </a:p>
          <a:p>
            <a:r>
              <a:rPr lang="de-DE" sz="2200" dirty="0" smtClean="0"/>
              <a:t>Rasant zunehmende Digitalisierung von Wirtschaft und Gesellschaft.</a:t>
            </a:r>
          </a:p>
          <a:p>
            <a:r>
              <a:rPr lang="de-DE" sz="2200" dirty="0" smtClean="0"/>
              <a:t>Menschen, Maschinen, Anlagen, Logistik und Produkte kommunizieren und kooperieren direkt miteinander.</a:t>
            </a:r>
          </a:p>
          <a:p>
            <a:r>
              <a:rPr lang="de-DE" sz="2200" dirty="0" smtClean="0"/>
              <a:t>Trotz individualisierte Produkte, werden Kosten gesenkt.</a:t>
            </a:r>
            <a:endParaRPr lang="de-DE" sz="22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2636912"/>
            <a:ext cx="3797838" cy="23019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345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007694"/>
            <a:ext cx="4756133" cy="3567100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89" y="2059740"/>
            <a:ext cx="4068144" cy="346300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2235168" y="6464369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223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13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2647758"/>
            <a:ext cx="5046387" cy="2367076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8338" y="1653952"/>
            <a:ext cx="4914579" cy="4091954"/>
          </a:xfrm>
          <a:prstGeom prst="rect">
            <a:avLst/>
          </a:prstGeom>
        </p:spPr>
      </p:pic>
      <p:sp>
        <p:nvSpPr>
          <p:cNvPr id="3" name="Textfeld 2"/>
          <p:cNvSpPr txBox="1"/>
          <p:nvPr/>
        </p:nvSpPr>
        <p:spPr>
          <a:xfrm>
            <a:off x="251520" y="5014834"/>
            <a:ext cx="32468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www.koenig-kg.at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3779912" y="5745906"/>
            <a:ext cx="37804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www.hanser-konstruktion.de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5168" y="6428365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5646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Industrie 4.0 – neue Technologien</a:t>
            </a:r>
          </a:p>
        </p:txBody>
      </p:sp>
      <p:sp>
        <p:nvSpPr>
          <p:cNvPr id="11" name="Textfeld 10"/>
          <p:cNvSpPr txBox="1"/>
          <p:nvPr/>
        </p:nvSpPr>
        <p:spPr>
          <a:xfrm>
            <a:off x="345064" y="4112893"/>
            <a:ext cx="37588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 smtClean="0"/>
              <a:t>Quelle</a:t>
            </a:r>
            <a:r>
              <a:rPr lang="de-DE" i="1" dirty="0"/>
              <a:t>: www.deutschlandfunk.de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827" y="1576939"/>
            <a:ext cx="4419946" cy="2488049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4594" y="2932360"/>
            <a:ext cx="5722067" cy="2721471"/>
          </a:xfrm>
          <a:prstGeom prst="rect">
            <a:avLst/>
          </a:prstGeom>
        </p:spPr>
      </p:pic>
      <p:sp>
        <p:nvSpPr>
          <p:cNvPr id="12" name="Textfeld 11"/>
          <p:cNvSpPr txBox="1"/>
          <p:nvPr/>
        </p:nvSpPr>
        <p:spPr>
          <a:xfrm>
            <a:off x="3239852" y="5635758"/>
            <a:ext cx="38231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i="1" dirty="0"/>
              <a:t>Quelle: www.haufe.de</a:t>
            </a:r>
          </a:p>
        </p:txBody>
      </p:sp>
      <p:sp>
        <p:nvSpPr>
          <p:cNvPr id="13" name="Textfeld 12"/>
          <p:cNvSpPr txBox="1"/>
          <p:nvPr/>
        </p:nvSpPr>
        <p:spPr>
          <a:xfrm>
            <a:off x="2235168" y="6428365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4" name="Grafik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9765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Unternehmensaufbau</a:t>
            </a:r>
          </a:p>
        </p:txBody>
      </p:sp>
      <p:graphicFrame>
        <p:nvGraphicFramePr>
          <p:cNvPr id="3" name="Diagramm 2"/>
          <p:cNvGraphicFramePr/>
          <p:nvPr>
            <p:extLst>
              <p:ext uri="{D42A27DB-BD31-4B8C-83A1-F6EECF244321}">
                <p14:modId xmlns:p14="http://schemas.microsoft.com/office/powerpoint/2010/main" val="1067072399"/>
              </p:ext>
            </p:extLst>
          </p:nvPr>
        </p:nvGraphicFramePr>
        <p:xfrm>
          <a:off x="407179" y="1833135"/>
          <a:ext cx="8229600" cy="40887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1" name="Abgerundetes Rechteck 10"/>
          <p:cNvSpPr/>
          <p:nvPr/>
        </p:nvSpPr>
        <p:spPr>
          <a:xfrm>
            <a:off x="457200" y="1599579"/>
            <a:ext cx="8229600" cy="4708278"/>
          </a:xfrm>
          <a:prstGeom prst="roundRect">
            <a:avLst/>
          </a:prstGeom>
          <a:noFill/>
          <a:ln>
            <a:solidFill>
              <a:srgbClr val="EF0F2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/>
          <p:cNvSpPr txBox="1"/>
          <p:nvPr/>
        </p:nvSpPr>
        <p:spPr>
          <a:xfrm>
            <a:off x="2235168" y="6453336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629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  <p:bldP spid="1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Rollenspiel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02288" y="2449034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1. Rollenspiel zur Industrie 3.0</a:t>
            </a:r>
            <a:endParaRPr lang="de-DE" sz="2400" dirty="0"/>
          </a:p>
        </p:txBody>
      </p:sp>
      <p:sp>
        <p:nvSpPr>
          <p:cNvPr id="10" name="Textfeld 9"/>
          <p:cNvSpPr txBox="1"/>
          <p:nvPr/>
        </p:nvSpPr>
        <p:spPr>
          <a:xfrm>
            <a:off x="1712684" y="3497774"/>
            <a:ext cx="69487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 smtClean="0"/>
              <a:t>2. Rollenspiel zur Industrie 4.0</a:t>
            </a:r>
            <a:endParaRPr lang="de-DE" sz="24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092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Diskussionsrunde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863588" y="1961553"/>
            <a:ext cx="7128792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Frage an jede Abteilung:</a:t>
            </a:r>
          </a:p>
          <a:p>
            <a:endParaRPr lang="de-DE" sz="11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Wie hat sich eure Aufgabe bei der Industrie 4.0 verändert?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Wie empfandet ihr die Veränderung?</a:t>
            </a:r>
            <a:endParaRPr lang="de-DE" sz="2200" dirty="0"/>
          </a:p>
        </p:txBody>
      </p:sp>
      <p:sp>
        <p:nvSpPr>
          <p:cNvPr id="10" name="Textfeld 9"/>
          <p:cNvSpPr txBox="1"/>
          <p:nvPr/>
        </p:nvSpPr>
        <p:spPr>
          <a:xfrm>
            <a:off x="863588" y="3871707"/>
            <a:ext cx="756518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i="1" dirty="0" smtClean="0"/>
              <a:t>Frage an alle:</a:t>
            </a:r>
          </a:p>
          <a:p>
            <a:endParaRPr lang="de-DE" sz="1200" i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Kann man das Rollenspiel auf die Realität übertagen?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 smtClean="0"/>
              <a:t>Seht ihr Vor- und/oder Nachteile in der Veränderung?</a:t>
            </a:r>
            <a:endParaRPr lang="de-DE" sz="2200" dirty="0"/>
          </a:p>
        </p:txBody>
      </p:sp>
      <p:sp>
        <p:nvSpPr>
          <p:cNvPr id="11" name="Textfeld 10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6326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Video – Industrie 4.0</a:t>
            </a:r>
          </a:p>
        </p:txBody>
      </p:sp>
      <p:sp>
        <p:nvSpPr>
          <p:cNvPr id="11" name="Rechteck 10"/>
          <p:cNvSpPr/>
          <p:nvPr/>
        </p:nvSpPr>
        <p:spPr>
          <a:xfrm>
            <a:off x="3010771" y="3244334"/>
            <a:ext cx="3122458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dirty="0">
                <a:hlinkClick r:id="rId3"/>
              </a:rPr>
              <a:t>https://</a:t>
            </a:r>
            <a:r>
              <a:rPr lang="de-DE" dirty="0" smtClean="0">
                <a:hlinkClick r:id="rId3"/>
              </a:rPr>
              <a:t>youtu.be/RVsK0RCjGkw</a:t>
            </a:r>
            <a:endParaRPr lang="de-DE" dirty="0" smtClean="0"/>
          </a:p>
          <a:p>
            <a:endParaRPr lang="de-DE" dirty="0"/>
          </a:p>
        </p:txBody>
      </p:sp>
      <p:sp>
        <p:nvSpPr>
          <p:cNvPr id="10" name="Textfeld 9"/>
          <p:cNvSpPr txBox="1"/>
          <p:nvPr/>
        </p:nvSpPr>
        <p:spPr>
          <a:xfrm>
            <a:off x="2235168" y="6392361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9006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19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7179" y="258727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Zeit für Fragen?!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0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Agenda</a:t>
            </a:r>
          </a:p>
        </p:txBody>
      </p:sp>
      <p:sp>
        <p:nvSpPr>
          <p:cNvPr id="12" name="Träne 11"/>
          <p:cNvSpPr/>
          <p:nvPr/>
        </p:nvSpPr>
        <p:spPr>
          <a:xfrm rot="13500000" flipV="1">
            <a:off x="2509201" y="4269041"/>
            <a:ext cx="1667889" cy="1703595"/>
          </a:xfrm>
          <a:prstGeom prst="teardrop">
            <a:avLst/>
          </a:prstGeom>
          <a:gradFill flip="none" rotWithShape="1">
            <a:gsLst>
              <a:gs pos="0">
                <a:schemeClr val="accent1">
                  <a:shade val="30000"/>
                  <a:satMod val="115000"/>
                </a:schemeClr>
              </a:gs>
              <a:gs pos="50000">
                <a:schemeClr val="accent1">
                  <a:shade val="67500"/>
                  <a:satMod val="115000"/>
                </a:schemeClr>
              </a:gs>
              <a:gs pos="100000">
                <a:schemeClr val="accent1">
                  <a:shade val="100000"/>
                  <a:satMod val="115000"/>
                </a:scheme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Träne 12"/>
          <p:cNvSpPr/>
          <p:nvPr/>
        </p:nvSpPr>
        <p:spPr>
          <a:xfrm rot="8100000">
            <a:off x="2504295" y="1776922"/>
            <a:ext cx="1674253" cy="1697119"/>
          </a:xfrm>
          <a:prstGeom prst="teardrop">
            <a:avLst/>
          </a:prstGeom>
          <a:gradFill flip="none" rotWithShape="1">
            <a:gsLst>
              <a:gs pos="0">
                <a:schemeClr val="accent6">
                  <a:shade val="30000"/>
                  <a:satMod val="115000"/>
                </a:schemeClr>
              </a:gs>
              <a:gs pos="50000">
                <a:schemeClr val="accent6">
                  <a:shade val="67500"/>
                  <a:satMod val="115000"/>
                </a:schemeClr>
              </a:gs>
              <a:gs pos="100000">
                <a:schemeClr val="accent6"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vert="vert270" wrap="square" rtlCol="0" anchor="ctr" anchorCtr="0"/>
          <a:lstStyle/>
          <a:p>
            <a:pPr algn="ctr"/>
            <a:endParaRPr lang="de-DE" dirty="0"/>
          </a:p>
        </p:txBody>
      </p:sp>
      <p:sp>
        <p:nvSpPr>
          <p:cNvPr id="14" name="Träne 13"/>
          <p:cNvSpPr/>
          <p:nvPr/>
        </p:nvSpPr>
        <p:spPr>
          <a:xfrm rot="2700000">
            <a:off x="1267260" y="3035332"/>
            <a:ext cx="1667889" cy="1703595"/>
          </a:xfrm>
          <a:prstGeom prst="teardrop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100000" b="100000"/>
            </a:path>
            <a:tileRect t="-100000" r="-100000"/>
          </a:gra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Träne 14"/>
          <p:cNvSpPr/>
          <p:nvPr/>
        </p:nvSpPr>
        <p:spPr>
          <a:xfrm rot="8100000" flipV="1">
            <a:off x="3766121" y="3029634"/>
            <a:ext cx="1674253" cy="1697119"/>
          </a:xfrm>
          <a:prstGeom prst="teardrop">
            <a:avLst/>
          </a:prstGeom>
          <a:gradFill flip="none" rotWithShape="1">
            <a:gsLst>
              <a:gs pos="0">
                <a:schemeClr val="accent3">
                  <a:shade val="30000"/>
                  <a:satMod val="115000"/>
                </a:schemeClr>
              </a:gs>
              <a:gs pos="50000">
                <a:schemeClr val="accent3">
                  <a:shade val="67500"/>
                  <a:satMod val="115000"/>
                </a:schemeClr>
              </a:gs>
              <a:gs pos="100000">
                <a:schemeClr val="accent3">
                  <a:shade val="100000"/>
                  <a:satMod val="115000"/>
                </a:schemeClr>
              </a:gs>
            </a:gsLst>
            <a:lin ang="10800000" scaled="1"/>
            <a:tileRect/>
          </a:gra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Textfeld 16"/>
          <p:cNvSpPr txBox="1"/>
          <p:nvPr/>
        </p:nvSpPr>
        <p:spPr>
          <a:xfrm rot="21445922">
            <a:off x="2701998" y="2148910"/>
            <a:ext cx="1241452" cy="707921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/>
            <a:r>
              <a:rPr lang="de-DE" sz="2400" dirty="0" smtClean="0">
                <a:solidFill>
                  <a:schemeClr val="bg1"/>
                </a:solidFill>
              </a:rPr>
              <a:t> </a:t>
            </a:r>
            <a:r>
              <a:rPr lang="de-DE" sz="2400" b="1" dirty="0" smtClean="0">
                <a:solidFill>
                  <a:schemeClr val="bg1"/>
                </a:solidFill>
              </a:rPr>
              <a:t>Einleitung</a:t>
            </a:r>
            <a:endParaRPr lang="de-DE" sz="2400" b="1" dirty="0">
              <a:solidFill>
                <a:schemeClr val="bg1"/>
              </a:solidFill>
            </a:endParaRPr>
          </a:p>
        </p:txBody>
      </p:sp>
      <p:sp>
        <p:nvSpPr>
          <p:cNvPr id="18" name="Textfeld 17"/>
          <p:cNvSpPr txBox="1"/>
          <p:nvPr/>
        </p:nvSpPr>
        <p:spPr>
          <a:xfrm>
            <a:off x="3070093" y="3453124"/>
            <a:ext cx="301838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industrielle </a:t>
            </a:r>
          </a:p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Revolutionen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19" name="Textfeld 18"/>
          <p:cNvSpPr txBox="1"/>
          <p:nvPr/>
        </p:nvSpPr>
        <p:spPr>
          <a:xfrm rot="169647">
            <a:off x="2531452" y="4384059"/>
            <a:ext cx="1641588" cy="1331155"/>
          </a:xfrm>
          <a:prstGeom prst="rect">
            <a:avLst/>
          </a:prstGeom>
          <a:noFill/>
        </p:spPr>
        <p:txBody>
          <a:bodyPr wrap="square" rtlCol="0">
            <a:prstTxWarp prst="textArchDown">
              <a:avLst/>
            </a:prstTxWarp>
            <a:spAutoFit/>
          </a:bodyPr>
          <a:lstStyle/>
          <a:p>
            <a:pPr algn="ctr"/>
            <a:r>
              <a:rPr lang="de-DE" sz="2200" dirty="0" smtClean="0">
                <a:solidFill>
                  <a:schemeClr val="bg1"/>
                </a:solidFill>
              </a:rPr>
              <a:t> </a:t>
            </a:r>
            <a:r>
              <a:rPr lang="de-DE" sz="2200" b="1" dirty="0" smtClean="0">
                <a:solidFill>
                  <a:schemeClr val="bg1"/>
                </a:solidFill>
              </a:rPr>
              <a:t>Rollenspiel</a:t>
            </a:r>
            <a:endParaRPr lang="de-DE" sz="2200" b="1" dirty="0">
              <a:solidFill>
                <a:schemeClr val="bg1"/>
              </a:solidFill>
            </a:endParaRPr>
          </a:p>
        </p:txBody>
      </p:sp>
      <p:sp>
        <p:nvSpPr>
          <p:cNvPr id="20" name="Textfeld 19"/>
          <p:cNvSpPr txBox="1"/>
          <p:nvPr/>
        </p:nvSpPr>
        <p:spPr>
          <a:xfrm>
            <a:off x="1057804" y="3628429"/>
            <a:ext cx="22944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000" b="1" dirty="0" smtClean="0">
                <a:solidFill>
                  <a:schemeClr val="bg1"/>
                </a:solidFill>
              </a:rPr>
              <a:t>Diskussionsrunde</a:t>
            </a:r>
            <a:endParaRPr lang="de-DE" sz="2000" b="1" dirty="0">
              <a:solidFill>
                <a:schemeClr val="bg1"/>
              </a:solidFill>
            </a:endParaRPr>
          </a:p>
        </p:txBody>
      </p:sp>
      <p:sp>
        <p:nvSpPr>
          <p:cNvPr id="27" name="Textfeld 26"/>
          <p:cNvSpPr txBox="1"/>
          <p:nvPr/>
        </p:nvSpPr>
        <p:spPr>
          <a:xfrm>
            <a:off x="3905719" y="1734252"/>
            <a:ext cx="49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Unternehmen aus der Region OWL</a:t>
            </a:r>
          </a:p>
        </p:txBody>
      </p:sp>
      <p:sp>
        <p:nvSpPr>
          <p:cNvPr id="28" name="Textfeld 27"/>
          <p:cNvSpPr txBox="1"/>
          <p:nvPr/>
        </p:nvSpPr>
        <p:spPr>
          <a:xfrm>
            <a:off x="4204873" y="2090749"/>
            <a:ext cx="4167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/>
              <a:t>Industrie 4.0 - Beispielprojekte</a:t>
            </a:r>
          </a:p>
        </p:txBody>
      </p:sp>
      <p:sp>
        <p:nvSpPr>
          <p:cNvPr id="29" name="Textfeld 28"/>
          <p:cNvSpPr txBox="1"/>
          <p:nvPr/>
        </p:nvSpPr>
        <p:spPr>
          <a:xfrm>
            <a:off x="5205561" y="3213232"/>
            <a:ext cx="34703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de-DE" sz="2000" dirty="0" smtClean="0"/>
              <a:t>Industrielle Revolutionen </a:t>
            </a:r>
          </a:p>
          <a:p>
            <a:pPr algn="ctr"/>
            <a:r>
              <a:rPr lang="de-DE" sz="2000" dirty="0" smtClean="0"/>
              <a:t>1.0 – 4.0</a:t>
            </a:r>
            <a:endParaRPr lang="de-DE" sz="2000" dirty="0"/>
          </a:p>
        </p:txBody>
      </p:sp>
      <p:sp>
        <p:nvSpPr>
          <p:cNvPr id="30" name="Textfeld 29"/>
          <p:cNvSpPr txBox="1"/>
          <p:nvPr/>
        </p:nvSpPr>
        <p:spPr>
          <a:xfrm>
            <a:off x="5428325" y="3953050"/>
            <a:ext cx="33668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Unternehmensaufbau</a:t>
            </a:r>
            <a:endParaRPr lang="de-DE" sz="2000" dirty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22" name="Textfeld 21"/>
          <p:cNvSpPr txBox="1"/>
          <p:nvPr/>
        </p:nvSpPr>
        <p:spPr>
          <a:xfrm>
            <a:off x="4078601" y="5354470"/>
            <a:ext cx="49491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Industrie 3.0 und Industrie 4.0</a:t>
            </a: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486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18" grpId="0"/>
      <p:bldP spid="19" grpId="0"/>
      <p:bldP spid="20" grpId="0"/>
      <p:bldP spid="27" grpId="0"/>
      <p:bldP spid="28" grpId="0"/>
      <p:bldP spid="29" grpId="0"/>
      <p:bldP spid="30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20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07179" y="2628789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de-DE" sz="3200" b="1" dirty="0" smtClean="0"/>
              <a:t>Wir bedanken uns für Ihr Interesse</a:t>
            </a:r>
          </a:p>
          <a:p>
            <a:pPr algn="ctr">
              <a:buNone/>
            </a:pPr>
            <a:r>
              <a:rPr lang="de-DE" sz="3200" b="1" dirty="0"/>
              <a:t>u</a:t>
            </a:r>
            <a:r>
              <a:rPr lang="de-DE" sz="3200" b="1" dirty="0" smtClean="0"/>
              <a:t>nd wünschen einen schönen </a:t>
            </a:r>
          </a:p>
          <a:p>
            <a:pPr algn="ctr">
              <a:buNone/>
            </a:pPr>
            <a:r>
              <a:rPr lang="de-DE" sz="3200" b="1" dirty="0" smtClean="0"/>
              <a:t>Tag!</a:t>
            </a:r>
          </a:p>
        </p:txBody>
      </p:sp>
      <p:sp>
        <p:nvSpPr>
          <p:cNvPr id="10" name="Textfeld 9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0112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21" name="Textfeld 20"/>
          <p:cNvSpPr txBox="1"/>
          <p:nvPr/>
        </p:nvSpPr>
        <p:spPr>
          <a:xfrm>
            <a:off x="2339752" y="6381328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sp>
        <p:nvSpPr>
          <p:cNvPr id="3" name="Textfeld 2"/>
          <p:cNvSpPr txBox="1"/>
          <p:nvPr/>
        </p:nvSpPr>
        <p:spPr>
          <a:xfrm>
            <a:off x="1524000" y="2837654"/>
            <a:ext cx="6096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4400" b="1" dirty="0" smtClean="0"/>
              <a:t>Was ist Industrie 4.0?</a:t>
            </a:r>
            <a:endParaRPr lang="de-DE" sz="4400" b="1" dirty="0"/>
          </a:p>
        </p:txBody>
      </p:sp>
      <p:pic>
        <p:nvPicPr>
          <p:cNvPr id="9" name="Grafik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1800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br>
              <a:rPr lang="de-DE" sz="1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395058" y="102764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Unternehmen aus OWL</a:t>
            </a:r>
          </a:p>
        </p:txBody>
      </p:sp>
      <p:pic>
        <p:nvPicPr>
          <p:cNvPr id="21" name="Picture 2" descr="Benteler">
            <a:hlinkClick r:id="rId3"/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2446" y="3965591"/>
            <a:ext cx="1724222" cy="9668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CLAAS KGaA mbH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8" y="3394612"/>
            <a:ext cx="1238242" cy="694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7" descr="Hella KGaA Hueck &amp; Co.">
            <a:hlinkClick r:id="rId7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025" y="2744384"/>
            <a:ext cx="1159571" cy="650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HARTING AG &amp; Co. KG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104" y="2400778"/>
            <a:ext cx="1340007" cy="7514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11" descr="Miele &amp; Cie. KG">
            <a:hlinkClick r:id="rId11"/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825" y="2747095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Picture 13" descr="Paul Hettich GmbH &amp; Co. KG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3754" y="1969568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15" descr="PHOENIX CONTACT GmbH &amp; Co. KG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0323" y="2002267"/>
            <a:ext cx="1323441" cy="74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17" descr="Wincor Nixdorf International GmbH">
            <a:hlinkClick r:id="rId17"/>
          </p:cNvPr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868" y="1930160"/>
            <a:ext cx="1019175" cy="571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19" descr="WAGO Kontakttechnik GmbH &amp; Co. KG">
            <a:hlinkClick r:id="rId19"/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0918" y="3288767"/>
            <a:ext cx="1130385" cy="6338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rafik 33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6966" y="3826702"/>
            <a:ext cx="1239720" cy="789082"/>
          </a:xfrm>
          <a:prstGeom prst="rect">
            <a:avLst/>
          </a:prstGeom>
        </p:spPr>
      </p:pic>
      <p:pic>
        <p:nvPicPr>
          <p:cNvPr id="35" name="Grafik 34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3937" y="5024778"/>
            <a:ext cx="2100049" cy="434247"/>
          </a:xfrm>
          <a:prstGeom prst="rect">
            <a:avLst/>
          </a:prstGeom>
        </p:spPr>
      </p:pic>
      <p:pic>
        <p:nvPicPr>
          <p:cNvPr id="36" name="Grafik 3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90" t="24795" r="14609" b="26874"/>
          <a:stretch/>
        </p:blipFill>
        <p:spPr>
          <a:xfrm>
            <a:off x="492619" y="4292031"/>
            <a:ext cx="1492890" cy="995261"/>
          </a:xfrm>
          <a:prstGeom prst="rect">
            <a:avLst/>
          </a:prstGeom>
        </p:spPr>
      </p:pic>
      <p:pic>
        <p:nvPicPr>
          <p:cNvPr id="37" name="Grafik 36"/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3154430" y="5100417"/>
            <a:ext cx="1943361" cy="367918"/>
          </a:xfrm>
          <a:prstGeom prst="rect">
            <a:avLst/>
          </a:prstGeom>
        </p:spPr>
      </p:pic>
      <p:pic>
        <p:nvPicPr>
          <p:cNvPr id="38" name="Grafik 37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671" y="3102582"/>
            <a:ext cx="1141383" cy="1032951"/>
          </a:xfrm>
          <a:prstGeom prst="rect">
            <a:avLst/>
          </a:prstGeom>
        </p:spPr>
      </p:pic>
      <p:sp>
        <p:nvSpPr>
          <p:cNvPr id="27" name="Textfeld 26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28" name="Grafik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5382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Beispielprojekte</a:t>
            </a:r>
          </a:p>
        </p:txBody>
      </p:sp>
      <p:pic>
        <p:nvPicPr>
          <p:cNvPr id="10" name="Picture 4" descr="CLAAS KGaA mbH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6410" y="1401427"/>
            <a:ext cx="1491136" cy="836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1734752" y="2122187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dirty="0" smtClean="0"/>
              <a:t>„</a:t>
            </a:r>
            <a:r>
              <a:rPr lang="de-DE" sz="2400" b="1" dirty="0"/>
              <a:t>Intelligente Anpassung und Vernetzung von </a:t>
            </a:r>
            <a:r>
              <a:rPr lang="de-DE" sz="2400" b="1" dirty="0" smtClean="0"/>
              <a:t>Landmaschinen“</a:t>
            </a:r>
            <a:endParaRPr lang="de-DE" sz="2400" dirty="0"/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4328" y="3061373"/>
            <a:ext cx="4475301" cy="2990993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41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9" descr="HARTING AG &amp; Co. K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3083" y="1183824"/>
            <a:ext cx="2239301" cy="12556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6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Beispielprojekte</a:t>
            </a:r>
          </a:p>
        </p:txBody>
      </p:sp>
      <p:sp>
        <p:nvSpPr>
          <p:cNvPr id="3" name="Textfeld 2"/>
          <p:cNvSpPr txBox="1"/>
          <p:nvPr/>
        </p:nvSpPr>
        <p:spPr>
          <a:xfrm>
            <a:off x="1734752" y="2313353"/>
            <a:ext cx="56526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400" b="1" dirty="0" smtClean="0"/>
              <a:t>„Flexible </a:t>
            </a:r>
            <a:r>
              <a:rPr lang="de-DE" sz="2400" b="1" dirty="0"/>
              <a:t>Montage mit integrierter interaktiver </a:t>
            </a:r>
            <a:r>
              <a:rPr lang="de-DE" sz="2400" b="1" dirty="0" smtClean="0"/>
              <a:t>Robotik“</a:t>
            </a:r>
            <a:endParaRPr lang="de-DE" sz="2400" dirty="0"/>
          </a:p>
        </p:txBody>
      </p:sp>
      <p:pic>
        <p:nvPicPr>
          <p:cNvPr id="11" name="Grafik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3008" y="3083250"/>
            <a:ext cx="4539453" cy="3026302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458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Die Industrialisierung</a:t>
            </a:r>
          </a:p>
        </p:txBody>
      </p:sp>
      <p:pic>
        <p:nvPicPr>
          <p:cNvPr id="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772816"/>
            <a:ext cx="7664554" cy="410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feld 10"/>
          <p:cNvSpPr txBox="1"/>
          <p:nvPr/>
        </p:nvSpPr>
        <p:spPr>
          <a:xfrm>
            <a:off x="2235168" y="6277014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2" name="Grafik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26431" y="167393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3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84966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 smtClean="0"/>
              <a:t>Die Erfindung der Dampfmaschine (Industrie 1.0)</a:t>
            </a:r>
          </a:p>
        </p:txBody>
      </p:sp>
      <p:sp>
        <p:nvSpPr>
          <p:cNvPr id="10" name="Inhaltsplatzhalter 6"/>
          <p:cNvSpPr>
            <a:spLocks noGrp="1"/>
          </p:cNvSpPr>
          <p:nvPr>
            <p:ph sz="quarter" idx="4294967295"/>
          </p:nvPr>
        </p:nvSpPr>
        <p:spPr>
          <a:xfrm>
            <a:off x="365760" y="1600200"/>
            <a:ext cx="4041648" cy="4526280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de-DE" sz="2000" dirty="0" smtClean="0"/>
              <a:t>James Watt erschuf 1865 eine neue Art der Dampfmaschine</a:t>
            </a:r>
          </a:p>
          <a:p>
            <a:r>
              <a:rPr lang="de-DE" sz="2000" dirty="0" smtClean="0"/>
              <a:t>Die Produktion und der Transport wurden revolutioniert</a:t>
            </a:r>
          </a:p>
          <a:p>
            <a:r>
              <a:rPr lang="de-DE" sz="2000" dirty="0" smtClean="0"/>
              <a:t>Die Dampfmaschine schuf Grundvoraussetzungen für das damalige und heutige Leben</a:t>
            </a:r>
          </a:p>
          <a:p>
            <a:r>
              <a:rPr lang="de-DE" sz="2000" dirty="0" smtClean="0"/>
              <a:t>Große Fabriken wurden erbaut</a:t>
            </a:r>
          </a:p>
          <a:p>
            <a:r>
              <a:rPr lang="de-DE" sz="2000" dirty="0" smtClean="0"/>
              <a:t>Unternehmen waren unabhängig von Flüssen (Wasserkraft)</a:t>
            </a:r>
          </a:p>
          <a:p>
            <a:r>
              <a:rPr lang="de-DE" sz="2000" dirty="0" smtClean="0"/>
              <a:t>Antrieb von Spinnmaschinen und Webstühle für die Textilindustrie bis hin zu Lokomotiven und Schiffen </a:t>
            </a:r>
          </a:p>
          <a:p>
            <a:endParaRPr lang="de-DE" sz="3600" dirty="0"/>
          </a:p>
        </p:txBody>
      </p:sp>
      <p:pic>
        <p:nvPicPr>
          <p:cNvPr id="1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68899"/>
            <a:ext cx="4038600" cy="29885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20353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0387" y="-7109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92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de-DE" sz="2000" b="1" dirty="0">
                <a:solidFill>
                  <a:schemeClr val="tx2">
                    <a:lumMod val="75000"/>
                  </a:schemeClr>
                </a:solidFill>
              </a:rPr>
              <a:t>Industrie 4.0 in der Schule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r>
              <a:rPr lang="de-DE" sz="1800" b="1" dirty="0" smtClean="0">
                <a:solidFill>
                  <a:schemeClr val="tx2">
                    <a:lumMod val="75000"/>
                  </a:schemeClr>
                </a:solidFill>
              </a:rPr>
              <a:t>Einführung in die Industrie 4.0</a:t>
            </a:r>
            <a:r>
              <a:rPr lang="de-DE" sz="2800" dirty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de-DE" sz="2800" dirty="0">
                <a:solidFill>
                  <a:schemeClr val="tx2">
                    <a:lumMod val="75000"/>
                  </a:schemeClr>
                </a:solidFill>
              </a:rPr>
            </a:br>
            <a:endParaRPr lang="de-DE" sz="2800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Grafik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294" y="151317"/>
            <a:ext cx="2636668" cy="807868"/>
          </a:xfrm>
          <a:prstGeom prst="rect">
            <a:avLst/>
          </a:prstGeom>
          <a:noFill/>
        </p:spPr>
      </p:pic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C1A04-165D-4917-86E7-0488E7C20C22}" type="datetime1">
              <a:rPr lang="de-DE" smtClean="0"/>
              <a:pPr/>
              <a:t>11.02.2022</a:t>
            </a:fld>
            <a:endParaRPr lang="de-DE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F8DB60-D722-4F50-AD42-A6CD47579950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31856" y="944259"/>
            <a:ext cx="90726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de-DE" sz="3200" b="1" dirty="0"/>
              <a:t>Die Einführung der </a:t>
            </a:r>
            <a:r>
              <a:rPr lang="de-DE" sz="3200" b="1" dirty="0" smtClean="0"/>
              <a:t>Fließbandarbeit (Industrie </a:t>
            </a:r>
            <a:r>
              <a:rPr lang="de-DE" sz="3200" b="1" dirty="0"/>
              <a:t>2.0)</a:t>
            </a:r>
            <a:endParaRPr lang="de-DE" sz="3200" b="1" dirty="0" smtClean="0"/>
          </a:p>
        </p:txBody>
      </p:sp>
      <p:sp>
        <p:nvSpPr>
          <p:cNvPr id="10" name="Inhaltsplatzhalter 5"/>
          <p:cNvSpPr>
            <a:spLocks noGrp="1"/>
          </p:cNvSpPr>
          <p:nvPr>
            <p:ph sz="quarter" idx="4294967295"/>
          </p:nvPr>
        </p:nvSpPr>
        <p:spPr>
          <a:xfrm>
            <a:off x="431856" y="1941765"/>
            <a:ext cx="4041648" cy="4526280"/>
          </a:xfrm>
          <a:prstGeom prst="rect">
            <a:avLst/>
          </a:prstGeom>
        </p:spPr>
        <p:txBody>
          <a:bodyPr>
            <a:normAutofit/>
          </a:bodyPr>
          <a:lstStyle/>
          <a:p>
            <a:r>
              <a:rPr lang="de-DE" sz="2400" dirty="0" smtClean="0"/>
              <a:t>Einführung der Fließbandarbeit 1913 durch Henry Ford in der Autoproduktion</a:t>
            </a:r>
          </a:p>
          <a:p>
            <a:r>
              <a:rPr lang="de-DE" sz="2400" dirty="0"/>
              <a:t>J</a:t>
            </a:r>
            <a:r>
              <a:rPr lang="de-DE" sz="2400" dirty="0" smtClean="0"/>
              <a:t>eder Arbeiter führte nur noch einen Handgriff aus</a:t>
            </a:r>
          </a:p>
          <a:p>
            <a:r>
              <a:rPr lang="de-DE" sz="2400" dirty="0" smtClean="0"/>
              <a:t>Schnellere Produktion</a:t>
            </a:r>
          </a:p>
          <a:p>
            <a:r>
              <a:rPr lang="de-DE" sz="2400" dirty="0" smtClean="0"/>
              <a:t>Kosten konnten gesenkt werden</a:t>
            </a:r>
            <a:endParaRPr lang="de-DE" sz="2400" dirty="0"/>
          </a:p>
        </p:txBody>
      </p:sp>
      <p:pic>
        <p:nvPicPr>
          <p:cNvPr id="11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724530"/>
            <a:ext cx="4038600" cy="22773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feld 11"/>
          <p:cNvSpPr txBox="1"/>
          <p:nvPr/>
        </p:nvSpPr>
        <p:spPr>
          <a:xfrm>
            <a:off x="2235168" y="6356357"/>
            <a:ext cx="457362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1200" dirty="0" smtClean="0">
                <a:solidFill>
                  <a:srgbClr val="002060"/>
                </a:solidFill>
              </a:rPr>
              <a:t>Remmert, Olfert, Jaeger, Yücelis</a:t>
            </a:r>
            <a:endParaRPr lang="de-DE" sz="1200" dirty="0">
              <a:solidFill>
                <a:srgbClr val="002060"/>
              </a:solidFill>
            </a:endParaRPr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4306" y="-119807"/>
            <a:ext cx="1801368" cy="1078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668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627</Words>
  <Application>Microsoft Office PowerPoint</Application>
  <PresentationFormat>Bildschirmpräsentation (4:3)</PresentationFormat>
  <Paragraphs>160</Paragraphs>
  <Slides>20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2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20</vt:i4>
      </vt:variant>
    </vt:vector>
  </HeadingPairs>
  <TitlesOfParts>
    <vt:vector size="23" baseType="lpstr">
      <vt:lpstr>Arial</vt:lpstr>
      <vt:lpstr>Calibri</vt:lpstr>
      <vt:lpstr>Larissa-Design</vt:lpstr>
      <vt:lpstr>„Einführung in die Industrie 4.0“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  <vt:lpstr>Industrie 4.0 in der Schule Einführung in die Industrie 4.0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Thema</dc:title>
  <dc:creator>Kathrin</dc:creator>
  <cp:lastModifiedBy>Praktikant</cp:lastModifiedBy>
  <cp:revision>27</cp:revision>
  <dcterms:created xsi:type="dcterms:W3CDTF">2017-06-26T06:30:44Z</dcterms:created>
  <dcterms:modified xsi:type="dcterms:W3CDTF">2022-02-11T12:31:31Z</dcterms:modified>
</cp:coreProperties>
</file>