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57" r:id="rId3"/>
    <p:sldId id="259" r:id="rId4"/>
    <p:sldId id="260" r:id="rId5"/>
    <p:sldId id="261" r:id="rId6"/>
    <p:sldId id="256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D4DCE7-16A9-4C0B-8106-530B7B916812}" v="11" dt="2019-06-26T15:10:05.0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1" d="100"/>
          <a:sy n="71" d="100"/>
        </p:scale>
        <p:origin x="3029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rkentin" userId="91074346-2f7d-48cb-895f-0f624d58a46c" providerId="ADAL" clId="{B3D4DCE7-16A9-4C0B-8106-530B7B916812}"/>
    <pc:docChg chg="custSel modSld">
      <pc:chgData name="Warkentin" userId="91074346-2f7d-48cb-895f-0f624d58a46c" providerId="ADAL" clId="{B3D4DCE7-16A9-4C0B-8106-530B7B916812}" dt="2019-06-26T15:10:05.064" v="41"/>
      <pc:docMkLst>
        <pc:docMk/>
      </pc:docMkLst>
      <pc:sldChg chg="addSp">
        <pc:chgData name="Warkentin" userId="91074346-2f7d-48cb-895f-0f624d58a46c" providerId="ADAL" clId="{B3D4DCE7-16A9-4C0B-8106-530B7B916812}" dt="2019-06-26T15:09:54.802" v="37"/>
        <pc:sldMkLst>
          <pc:docMk/>
          <pc:sldMk cId="3268019264" sldId="256"/>
        </pc:sldMkLst>
        <pc:spChg chg="add">
          <ac:chgData name="Warkentin" userId="91074346-2f7d-48cb-895f-0f624d58a46c" providerId="ADAL" clId="{B3D4DCE7-16A9-4C0B-8106-530B7B916812}" dt="2019-06-26T15:09:54.802" v="37"/>
          <ac:spMkLst>
            <pc:docMk/>
            <pc:sldMk cId="3268019264" sldId="256"/>
            <ac:spMk id="3" creationId="{3E28BB0B-496E-4B7D-A5C6-F58DC8439821}"/>
          </ac:spMkLst>
        </pc:spChg>
      </pc:sldChg>
      <pc:sldChg chg="addSp">
        <pc:chgData name="Warkentin" userId="91074346-2f7d-48cb-895f-0f624d58a46c" providerId="ADAL" clId="{B3D4DCE7-16A9-4C0B-8106-530B7B916812}" dt="2019-06-26T15:09:44.076" v="32"/>
        <pc:sldMkLst>
          <pc:docMk/>
          <pc:sldMk cId="2696679275" sldId="257"/>
        </pc:sldMkLst>
        <pc:spChg chg="add">
          <ac:chgData name="Warkentin" userId="91074346-2f7d-48cb-895f-0f624d58a46c" providerId="ADAL" clId="{B3D4DCE7-16A9-4C0B-8106-530B7B916812}" dt="2019-06-26T15:09:44.076" v="32"/>
          <ac:spMkLst>
            <pc:docMk/>
            <pc:sldMk cId="2696679275" sldId="257"/>
            <ac:spMk id="3" creationId="{EE204EA6-8C7C-4736-8F06-5D7F1C11EA7F}"/>
          </ac:spMkLst>
        </pc:spChg>
      </pc:sldChg>
      <pc:sldChg chg="modSp">
        <pc:chgData name="Warkentin" userId="91074346-2f7d-48cb-895f-0f624d58a46c" providerId="ADAL" clId="{B3D4DCE7-16A9-4C0B-8106-530B7B916812}" dt="2019-06-26T15:09:33.096" v="31" actId="2085"/>
        <pc:sldMkLst>
          <pc:docMk/>
          <pc:sldMk cId="1416260631" sldId="258"/>
        </pc:sldMkLst>
        <pc:spChg chg="mod">
          <ac:chgData name="Warkentin" userId="91074346-2f7d-48cb-895f-0f624d58a46c" providerId="ADAL" clId="{B3D4DCE7-16A9-4C0B-8106-530B7B916812}" dt="2019-06-26T15:09:33.096" v="31" actId="2085"/>
          <ac:spMkLst>
            <pc:docMk/>
            <pc:sldMk cId="1416260631" sldId="258"/>
            <ac:spMk id="4" creationId="{A146A5D1-3404-4D60-9B8A-439E7149839E}"/>
          </ac:spMkLst>
        </pc:spChg>
      </pc:sldChg>
      <pc:sldChg chg="addSp">
        <pc:chgData name="Warkentin" userId="91074346-2f7d-48cb-895f-0f624d58a46c" providerId="ADAL" clId="{B3D4DCE7-16A9-4C0B-8106-530B7B916812}" dt="2019-06-26T15:09:45.706" v="33"/>
        <pc:sldMkLst>
          <pc:docMk/>
          <pc:sldMk cId="3940528027" sldId="259"/>
        </pc:sldMkLst>
        <pc:spChg chg="add">
          <ac:chgData name="Warkentin" userId="91074346-2f7d-48cb-895f-0f624d58a46c" providerId="ADAL" clId="{B3D4DCE7-16A9-4C0B-8106-530B7B916812}" dt="2019-06-26T15:09:45.706" v="33"/>
          <ac:spMkLst>
            <pc:docMk/>
            <pc:sldMk cId="3940528027" sldId="259"/>
            <ac:spMk id="4" creationId="{200E3EEE-A33F-4303-B4A5-8F0C6406D48E}"/>
          </ac:spMkLst>
        </pc:spChg>
      </pc:sldChg>
      <pc:sldChg chg="addSp">
        <pc:chgData name="Warkentin" userId="91074346-2f7d-48cb-895f-0f624d58a46c" providerId="ADAL" clId="{B3D4DCE7-16A9-4C0B-8106-530B7B916812}" dt="2019-06-26T15:09:47.716" v="34"/>
        <pc:sldMkLst>
          <pc:docMk/>
          <pc:sldMk cId="3013044612" sldId="260"/>
        </pc:sldMkLst>
        <pc:spChg chg="add">
          <ac:chgData name="Warkentin" userId="91074346-2f7d-48cb-895f-0f624d58a46c" providerId="ADAL" clId="{B3D4DCE7-16A9-4C0B-8106-530B7B916812}" dt="2019-06-26T15:09:47.716" v="34"/>
          <ac:spMkLst>
            <pc:docMk/>
            <pc:sldMk cId="3013044612" sldId="260"/>
            <ac:spMk id="6" creationId="{D3F14BBC-01CC-416B-9AC4-F59A4026C43B}"/>
          </ac:spMkLst>
        </pc:spChg>
      </pc:sldChg>
      <pc:sldChg chg="addSp delSp">
        <pc:chgData name="Warkentin" userId="91074346-2f7d-48cb-895f-0f624d58a46c" providerId="ADAL" clId="{B3D4DCE7-16A9-4C0B-8106-530B7B916812}" dt="2019-06-26T15:09:52.479" v="36" actId="478"/>
        <pc:sldMkLst>
          <pc:docMk/>
          <pc:sldMk cId="544184383" sldId="261"/>
        </pc:sldMkLst>
        <pc:spChg chg="del">
          <ac:chgData name="Warkentin" userId="91074346-2f7d-48cb-895f-0f624d58a46c" providerId="ADAL" clId="{B3D4DCE7-16A9-4C0B-8106-530B7B916812}" dt="2019-06-26T15:09:52.479" v="36" actId="478"/>
          <ac:spMkLst>
            <pc:docMk/>
            <pc:sldMk cId="544184383" sldId="261"/>
            <ac:spMk id="2" creationId="{4DC220F5-8206-4167-8E5F-F2B06028FED2}"/>
          </ac:spMkLst>
        </pc:spChg>
        <pc:spChg chg="add">
          <ac:chgData name="Warkentin" userId="91074346-2f7d-48cb-895f-0f624d58a46c" providerId="ADAL" clId="{B3D4DCE7-16A9-4C0B-8106-530B7B916812}" dt="2019-06-26T15:09:48.421" v="35"/>
          <ac:spMkLst>
            <pc:docMk/>
            <pc:sldMk cId="544184383" sldId="261"/>
            <ac:spMk id="7" creationId="{BB7A8A92-A2A8-4307-A7FB-9ED40264D5E9}"/>
          </ac:spMkLst>
        </pc:spChg>
      </pc:sldChg>
      <pc:sldChg chg="addSp delSp">
        <pc:chgData name="Warkentin" userId="91074346-2f7d-48cb-895f-0f624d58a46c" providerId="ADAL" clId="{B3D4DCE7-16A9-4C0B-8106-530B7B916812}" dt="2019-06-26T15:10:00.432" v="39"/>
        <pc:sldMkLst>
          <pc:docMk/>
          <pc:sldMk cId="318200963" sldId="262"/>
        </pc:sldMkLst>
        <pc:spChg chg="del">
          <ac:chgData name="Warkentin" userId="91074346-2f7d-48cb-895f-0f624d58a46c" providerId="ADAL" clId="{B3D4DCE7-16A9-4C0B-8106-530B7B916812}" dt="2019-06-26T15:09:59.871" v="38" actId="478"/>
          <ac:spMkLst>
            <pc:docMk/>
            <pc:sldMk cId="318200963" sldId="262"/>
            <ac:spMk id="2" creationId="{4DC220F5-8206-4167-8E5F-F2B06028FED2}"/>
          </ac:spMkLst>
        </pc:spChg>
        <pc:spChg chg="add">
          <ac:chgData name="Warkentin" userId="91074346-2f7d-48cb-895f-0f624d58a46c" providerId="ADAL" clId="{B3D4DCE7-16A9-4C0B-8106-530B7B916812}" dt="2019-06-26T15:10:00.432" v="39"/>
          <ac:spMkLst>
            <pc:docMk/>
            <pc:sldMk cId="318200963" sldId="262"/>
            <ac:spMk id="12" creationId="{1AD04C6B-0EC2-491A-BC64-69F8DEA4F617}"/>
          </ac:spMkLst>
        </pc:spChg>
      </pc:sldChg>
      <pc:sldChg chg="addSp">
        <pc:chgData name="Warkentin" userId="91074346-2f7d-48cb-895f-0f624d58a46c" providerId="ADAL" clId="{B3D4DCE7-16A9-4C0B-8106-530B7B916812}" dt="2019-06-26T15:10:03.495" v="40"/>
        <pc:sldMkLst>
          <pc:docMk/>
          <pc:sldMk cId="4148841108" sldId="263"/>
        </pc:sldMkLst>
        <pc:spChg chg="add">
          <ac:chgData name="Warkentin" userId="91074346-2f7d-48cb-895f-0f624d58a46c" providerId="ADAL" clId="{B3D4DCE7-16A9-4C0B-8106-530B7B916812}" dt="2019-06-26T15:10:03.495" v="40"/>
          <ac:spMkLst>
            <pc:docMk/>
            <pc:sldMk cId="4148841108" sldId="263"/>
            <ac:spMk id="10" creationId="{A37EB23B-9252-4492-B380-DC51894A1561}"/>
          </ac:spMkLst>
        </pc:spChg>
      </pc:sldChg>
      <pc:sldChg chg="addSp">
        <pc:chgData name="Warkentin" userId="91074346-2f7d-48cb-895f-0f624d58a46c" providerId="ADAL" clId="{B3D4DCE7-16A9-4C0B-8106-530B7B916812}" dt="2019-06-26T15:10:05.064" v="41"/>
        <pc:sldMkLst>
          <pc:docMk/>
          <pc:sldMk cId="1754320016" sldId="264"/>
        </pc:sldMkLst>
        <pc:spChg chg="add">
          <ac:chgData name="Warkentin" userId="91074346-2f7d-48cb-895f-0f624d58a46c" providerId="ADAL" clId="{B3D4DCE7-16A9-4C0B-8106-530B7B916812}" dt="2019-06-26T15:10:05.064" v="41"/>
          <ac:spMkLst>
            <pc:docMk/>
            <pc:sldMk cId="1754320016" sldId="264"/>
            <ac:spMk id="3" creationId="{A2356293-7985-4422-8CB0-C2CC6C57E9E9}"/>
          </ac:spMkLst>
        </pc:spChg>
      </pc:sldChg>
    </pc:docChg>
  </pc:docChgLst>
  <pc:docChgLst>
    <pc:chgData name="Warkentin" userId="91074346-2f7d-48cb-895f-0f624d58a46c" providerId="ADAL" clId="{55CBC380-CC62-47DE-86FF-5BAB2E8E9A5F}"/>
    <pc:docChg chg="undo custSel addSld modSld sldOrd">
      <pc:chgData name="Warkentin" userId="91074346-2f7d-48cb-895f-0f624d58a46c" providerId="ADAL" clId="{55CBC380-CC62-47DE-86FF-5BAB2E8E9A5F}" dt="2019-06-23T13:16:04.473" v="1323" actId="1035"/>
      <pc:docMkLst>
        <pc:docMk/>
      </pc:docMkLst>
      <pc:sldChg chg="addSp modSp modAnim">
        <pc:chgData name="Warkentin" userId="91074346-2f7d-48cb-895f-0f624d58a46c" providerId="ADAL" clId="{55CBC380-CC62-47DE-86FF-5BAB2E8E9A5F}" dt="2019-06-23T10:55:05.643" v="4" actId="1076"/>
        <pc:sldMkLst>
          <pc:docMk/>
          <pc:sldMk cId="3268019264" sldId="256"/>
        </pc:sldMkLst>
        <pc:picChg chg="add mod">
          <ac:chgData name="Warkentin" userId="91074346-2f7d-48cb-895f-0f624d58a46c" providerId="ADAL" clId="{55CBC380-CC62-47DE-86FF-5BAB2E8E9A5F}" dt="2019-06-23T10:55:05.643" v="4" actId="1076"/>
          <ac:picMkLst>
            <pc:docMk/>
            <pc:sldMk cId="3268019264" sldId="256"/>
            <ac:picMk id="2" creationId="{6DD1091B-D2F4-4163-8DE0-951B3D84FAAD}"/>
          </ac:picMkLst>
        </pc:picChg>
      </pc:sldChg>
      <pc:sldChg chg="addSp delSp modSp ord">
        <pc:chgData name="Warkentin" userId="91074346-2f7d-48cb-895f-0f624d58a46c" providerId="ADAL" clId="{55CBC380-CC62-47DE-86FF-5BAB2E8E9A5F}" dt="2019-06-23T12:57:32.717" v="900" actId="1035"/>
        <pc:sldMkLst>
          <pc:docMk/>
          <pc:sldMk cId="2696679275" sldId="257"/>
        </pc:sldMkLst>
        <pc:spChg chg="del mod">
          <ac:chgData name="Warkentin" userId="91074346-2f7d-48cb-895f-0f624d58a46c" providerId="ADAL" clId="{55CBC380-CC62-47DE-86FF-5BAB2E8E9A5F}" dt="2019-06-23T12:50:20.949" v="493" actId="3680"/>
          <ac:spMkLst>
            <pc:docMk/>
            <pc:sldMk cId="2696679275" sldId="257"/>
            <ac:spMk id="18" creationId="{00000000-0000-0000-0000-000000000000}"/>
          </ac:spMkLst>
        </pc:spChg>
        <pc:graphicFrameChg chg="add mod modGraphic">
          <ac:chgData name="Warkentin" userId="91074346-2f7d-48cb-895f-0f624d58a46c" providerId="ADAL" clId="{55CBC380-CC62-47DE-86FF-5BAB2E8E9A5F}" dt="2019-06-23T12:57:32.717" v="900" actId="1035"/>
          <ac:graphicFrameMkLst>
            <pc:docMk/>
            <pc:sldMk cId="2696679275" sldId="257"/>
            <ac:graphicFrameMk id="2" creationId="{BC1948E7-3470-4E7B-9094-442256B29E1C}"/>
          </ac:graphicFrameMkLst>
        </pc:graphicFrameChg>
      </pc:sldChg>
      <pc:sldChg chg="addSp modSp">
        <pc:chgData name="Warkentin" userId="91074346-2f7d-48cb-895f-0f624d58a46c" providerId="ADAL" clId="{55CBC380-CC62-47DE-86FF-5BAB2E8E9A5F}" dt="2019-06-23T13:16:04.473" v="1323" actId="1035"/>
        <pc:sldMkLst>
          <pc:docMk/>
          <pc:sldMk cId="1416260631" sldId="258"/>
        </pc:sldMkLst>
        <pc:picChg chg="add mod">
          <ac:chgData name="Warkentin" userId="91074346-2f7d-48cb-895f-0f624d58a46c" providerId="ADAL" clId="{55CBC380-CC62-47DE-86FF-5BAB2E8E9A5F}" dt="2019-06-23T13:16:04.473" v="1323" actId="1035"/>
          <ac:picMkLst>
            <pc:docMk/>
            <pc:sldMk cId="1416260631" sldId="258"/>
            <ac:picMk id="5" creationId="{9C3F9911-3D29-4C07-A0BE-5F847A2D7913}"/>
          </ac:picMkLst>
        </pc:picChg>
        <pc:picChg chg="add mod">
          <ac:chgData name="Warkentin" userId="91074346-2f7d-48cb-895f-0f624d58a46c" providerId="ADAL" clId="{55CBC380-CC62-47DE-86FF-5BAB2E8E9A5F}" dt="2019-06-23T13:16:04.473" v="1323" actId="1035"/>
          <ac:picMkLst>
            <pc:docMk/>
            <pc:sldMk cId="1416260631" sldId="258"/>
            <ac:picMk id="7" creationId="{F6BDFA24-8B3A-4446-9757-9231131D3A53}"/>
          </ac:picMkLst>
        </pc:picChg>
        <pc:picChg chg="add mod">
          <ac:chgData name="Warkentin" userId="91074346-2f7d-48cb-895f-0f624d58a46c" providerId="ADAL" clId="{55CBC380-CC62-47DE-86FF-5BAB2E8E9A5F}" dt="2019-06-23T13:16:04.473" v="1323" actId="1035"/>
          <ac:picMkLst>
            <pc:docMk/>
            <pc:sldMk cId="1416260631" sldId="258"/>
            <ac:picMk id="9" creationId="{5A075BF8-AD80-42B6-9A04-64770F2102CF}"/>
          </ac:picMkLst>
        </pc:picChg>
      </pc:sldChg>
      <pc:sldChg chg="modSp">
        <pc:chgData name="Warkentin" userId="91074346-2f7d-48cb-895f-0f624d58a46c" providerId="ADAL" clId="{55CBC380-CC62-47DE-86FF-5BAB2E8E9A5F}" dt="2019-06-23T13:04:42.611" v="901" actId="14100"/>
        <pc:sldMkLst>
          <pc:docMk/>
          <pc:sldMk cId="3940528027" sldId="259"/>
        </pc:sldMkLst>
        <pc:spChg chg="mod">
          <ac:chgData name="Warkentin" userId="91074346-2f7d-48cb-895f-0f624d58a46c" providerId="ADAL" clId="{55CBC380-CC62-47DE-86FF-5BAB2E8E9A5F}" dt="2019-06-23T13:04:42.611" v="901" actId="14100"/>
          <ac:spMkLst>
            <pc:docMk/>
            <pc:sldMk cId="3940528027" sldId="259"/>
            <ac:spMk id="2" creationId="{86A318FC-D5E5-4EA0-BD39-992989ABE40D}"/>
          </ac:spMkLst>
        </pc:spChg>
      </pc:sldChg>
      <pc:sldChg chg="modAnim">
        <pc:chgData name="Warkentin" userId="91074346-2f7d-48cb-895f-0f624d58a46c" providerId="ADAL" clId="{55CBC380-CC62-47DE-86FF-5BAB2E8E9A5F}" dt="2019-06-23T13:07:14.600" v="910"/>
        <pc:sldMkLst>
          <pc:docMk/>
          <pc:sldMk cId="3013044612" sldId="260"/>
        </pc:sldMkLst>
      </pc:sldChg>
      <pc:sldChg chg="modAnim">
        <pc:chgData name="Warkentin" userId="91074346-2f7d-48cb-895f-0f624d58a46c" providerId="ADAL" clId="{55CBC380-CC62-47DE-86FF-5BAB2E8E9A5F}" dt="2019-06-23T13:07:24.469" v="913"/>
        <pc:sldMkLst>
          <pc:docMk/>
          <pc:sldMk cId="544184383" sldId="261"/>
        </pc:sldMkLst>
      </pc:sldChg>
      <pc:sldChg chg="addSp delSp modSp add ord modAnim">
        <pc:chgData name="Warkentin" userId="91074346-2f7d-48cb-895f-0f624d58a46c" providerId="ADAL" clId="{55CBC380-CC62-47DE-86FF-5BAB2E8E9A5F}" dt="2019-06-23T13:07:40.563" v="915"/>
        <pc:sldMkLst>
          <pc:docMk/>
          <pc:sldMk cId="318200963" sldId="262"/>
        </pc:sldMkLst>
        <pc:spChg chg="mod ord">
          <ac:chgData name="Warkentin" userId="91074346-2f7d-48cb-895f-0f624d58a46c" providerId="ADAL" clId="{55CBC380-CC62-47DE-86FF-5BAB2E8E9A5F}" dt="2019-06-23T11:23:28.677" v="198" actId="1036"/>
          <ac:spMkLst>
            <pc:docMk/>
            <pc:sldMk cId="318200963" sldId="262"/>
            <ac:spMk id="3" creationId="{958A6138-FCF7-4B9B-B976-4C049108611C}"/>
          </ac:spMkLst>
        </pc:spChg>
        <pc:picChg chg="add mod">
          <ac:chgData name="Warkentin" userId="91074346-2f7d-48cb-895f-0f624d58a46c" providerId="ADAL" clId="{55CBC380-CC62-47DE-86FF-5BAB2E8E9A5F}" dt="2019-06-23T11:21:03.317" v="157" actId="1076"/>
          <ac:picMkLst>
            <pc:docMk/>
            <pc:sldMk cId="318200963" sldId="262"/>
            <ac:picMk id="5" creationId="{FD04BDA0-D122-48EB-B66D-7F44F5ADD283}"/>
          </ac:picMkLst>
        </pc:picChg>
        <pc:picChg chg="del">
          <ac:chgData name="Warkentin" userId="91074346-2f7d-48cb-895f-0f624d58a46c" providerId="ADAL" clId="{55CBC380-CC62-47DE-86FF-5BAB2E8E9A5F}" dt="2019-06-23T10:59:10.802" v="45" actId="478"/>
          <ac:picMkLst>
            <pc:docMk/>
            <pc:sldMk cId="318200963" sldId="262"/>
            <ac:picMk id="6" creationId="{B16434CC-9402-46F2-B935-16B29654F3A0}"/>
          </ac:picMkLst>
        </pc:picChg>
        <pc:picChg chg="add mod">
          <ac:chgData name="Warkentin" userId="91074346-2f7d-48cb-895f-0f624d58a46c" providerId="ADAL" clId="{55CBC380-CC62-47DE-86FF-5BAB2E8E9A5F}" dt="2019-06-23T11:22:50.828" v="179" actId="1076"/>
          <ac:picMkLst>
            <pc:docMk/>
            <pc:sldMk cId="318200963" sldId="262"/>
            <ac:picMk id="7" creationId="{E260BB26-49CA-4562-948E-22BD5B597573}"/>
          </ac:picMkLst>
        </pc:picChg>
        <pc:picChg chg="del">
          <ac:chgData name="Warkentin" userId="91074346-2f7d-48cb-895f-0f624d58a46c" providerId="ADAL" clId="{55CBC380-CC62-47DE-86FF-5BAB2E8E9A5F}" dt="2019-06-23T10:59:08.622" v="44" actId="478"/>
          <ac:picMkLst>
            <pc:docMk/>
            <pc:sldMk cId="318200963" sldId="262"/>
            <ac:picMk id="8" creationId="{E63C641C-4406-47F7-9D5F-91655DF91AE3}"/>
          </ac:picMkLst>
        </pc:picChg>
        <pc:picChg chg="add mod">
          <ac:chgData name="Warkentin" userId="91074346-2f7d-48cb-895f-0f624d58a46c" providerId="ADAL" clId="{55CBC380-CC62-47DE-86FF-5BAB2E8E9A5F}" dt="2019-06-23T11:22:50.828" v="179" actId="1076"/>
          <ac:picMkLst>
            <pc:docMk/>
            <pc:sldMk cId="318200963" sldId="262"/>
            <ac:picMk id="9" creationId="{D06FBA48-920E-4195-97D0-EFB091D44F3F}"/>
          </ac:picMkLst>
        </pc:picChg>
        <pc:picChg chg="add mod">
          <ac:chgData name="Warkentin" userId="91074346-2f7d-48cb-895f-0f624d58a46c" providerId="ADAL" clId="{55CBC380-CC62-47DE-86FF-5BAB2E8E9A5F}" dt="2019-06-23T11:22:55.857" v="180" actId="1076"/>
          <ac:picMkLst>
            <pc:docMk/>
            <pc:sldMk cId="318200963" sldId="262"/>
            <ac:picMk id="10" creationId="{F8A9FA73-CE25-47B7-A97D-E41D7C989D2D}"/>
          </ac:picMkLst>
        </pc:picChg>
        <pc:picChg chg="add mod">
          <ac:chgData name="Warkentin" userId="91074346-2f7d-48cb-895f-0f624d58a46c" providerId="ADAL" clId="{55CBC380-CC62-47DE-86FF-5BAB2E8E9A5F}" dt="2019-06-23T11:22:55.857" v="180" actId="1076"/>
          <ac:picMkLst>
            <pc:docMk/>
            <pc:sldMk cId="318200963" sldId="262"/>
            <ac:picMk id="11" creationId="{3A076DA0-35B1-4A34-A5F9-49E44C37CA70}"/>
          </ac:picMkLst>
        </pc:picChg>
        <pc:cxnChg chg="add mod">
          <ac:chgData name="Warkentin" userId="91074346-2f7d-48cb-895f-0f624d58a46c" providerId="ADAL" clId="{55CBC380-CC62-47DE-86FF-5BAB2E8E9A5F}" dt="2019-06-23T11:23:13.678" v="183" actId="14100"/>
          <ac:cxnSpMkLst>
            <pc:docMk/>
            <pc:sldMk cId="318200963" sldId="262"/>
            <ac:cxnSpMk id="13" creationId="{2D11A616-6F58-447E-BA85-29094EFF2B7C}"/>
          </ac:cxnSpMkLst>
        </pc:cxnChg>
        <pc:cxnChg chg="add mod">
          <ac:chgData name="Warkentin" userId="91074346-2f7d-48cb-895f-0f624d58a46c" providerId="ADAL" clId="{55CBC380-CC62-47DE-86FF-5BAB2E8E9A5F}" dt="2019-06-23T11:23:18.727" v="184" actId="14100"/>
          <ac:cxnSpMkLst>
            <pc:docMk/>
            <pc:sldMk cId="318200963" sldId="262"/>
            <ac:cxnSpMk id="14" creationId="{909A3963-D529-4054-8E34-B84222D2E742}"/>
          </ac:cxnSpMkLst>
        </pc:cxnChg>
        <pc:cxnChg chg="add mod">
          <ac:chgData name="Warkentin" userId="91074346-2f7d-48cb-895f-0f624d58a46c" providerId="ADAL" clId="{55CBC380-CC62-47DE-86FF-5BAB2E8E9A5F}" dt="2019-06-23T11:22:39.729" v="178" actId="14100"/>
          <ac:cxnSpMkLst>
            <pc:docMk/>
            <pc:sldMk cId="318200963" sldId="262"/>
            <ac:cxnSpMk id="17" creationId="{2DC6E20A-F39F-4FC3-8361-02A516B45D2F}"/>
          </ac:cxnSpMkLst>
        </pc:cxnChg>
      </pc:sldChg>
      <pc:sldChg chg="addSp delSp modSp add modAnim">
        <pc:chgData name="Warkentin" userId="91074346-2f7d-48cb-895f-0f624d58a46c" providerId="ADAL" clId="{55CBC380-CC62-47DE-86FF-5BAB2E8E9A5F}" dt="2019-06-23T13:13:15.836" v="1299" actId="1076"/>
        <pc:sldMkLst>
          <pc:docMk/>
          <pc:sldMk cId="4148841108" sldId="263"/>
        </pc:sldMkLst>
        <pc:spChg chg="del">
          <ac:chgData name="Warkentin" userId="91074346-2f7d-48cb-895f-0f624d58a46c" providerId="ADAL" clId="{55CBC380-CC62-47DE-86FF-5BAB2E8E9A5F}" dt="2019-06-23T12:37:33.934" v="200" actId="478"/>
          <ac:spMkLst>
            <pc:docMk/>
            <pc:sldMk cId="4148841108" sldId="263"/>
            <ac:spMk id="2" creationId="{7A3858DD-BA4F-4B25-A8A6-90B9CF864999}"/>
          </ac:spMkLst>
        </pc:spChg>
        <pc:spChg chg="mod">
          <ac:chgData name="Warkentin" userId="91074346-2f7d-48cb-895f-0f624d58a46c" providerId="ADAL" clId="{55CBC380-CC62-47DE-86FF-5BAB2E8E9A5F}" dt="2019-06-23T13:10:59.075" v="1271" actId="14100"/>
          <ac:spMkLst>
            <pc:docMk/>
            <pc:sldMk cId="4148841108" sldId="263"/>
            <ac:spMk id="3" creationId="{0D5A6AA2-E125-4327-8A1D-494B9A64AE90}"/>
          </ac:spMkLst>
        </pc:spChg>
        <pc:spChg chg="add mod">
          <ac:chgData name="Warkentin" userId="91074346-2f7d-48cb-895f-0f624d58a46c" providerId="ADAL" clId="{55CBC380-CC62-47DE-86FF-5BAB2E8E9A5F}" dt="2019-06-23T13:07:52.670" v="917" actId="571"/>
          <ac:spMkLst>
            <pc:docMk/>
            <pc:sldMk cId="4148841108" sldId="263"/>
            <ac:spMk id="10" creationId="{E6BF9FFD-92EE-45F0-9C9D-77442608222F}"/>
          </ac:spMkLst>
        </pc:spChg>
        <pc:spChg chg="add mod">
          <ac:chgData name="Warkentin" userId="91074346-2f7d-48cb-895f-0f624d58a46c" providerId="ADAL" clId="{55CBC380-CC62-47DE-86FF-5BAB2E8E9A5F}" dt="2019-06-23T13:08:00.889" v="919" actId="571"/>
          <ac:spMkLst>
            <pc:docMk/>
            <pc:sldMk cId="4148841108" sldId="263"/>
            <ac:spMk id="12" creationId="{D626456B-849E-4ABB-A004-40A6BDA2F878}"/>
          </ac:spMkLst>
        </pc:spChg>
        <pc:spChg chg="add mod">
          <ac:chgData name="Warkentin" userId="91074346-2f7d-48cb-895f-0f624d58a46c" providerId="ADAL" clId="{55CBC380-CC62-47DE-86FF-5BAB2E8E9A5F}" dt="2019-06-23T13:13:09.203" v="1297" actId="1076"/>
          <ac:spMkLst>
            <pc:docMk/>
            <pc:sldMk cId="4148841108" sldId="263"/>
            <ac:spMk id="14" creationId="{931018F0-88B9-4FC0-86C6-19C08AAC912C}"/>
          </ac:spMkLst>
        </pc:spChg>
        <pc:spChg chg="add mod">
          <ac:chgData name="Warkentin" userId="91074346-2f7d-48cb-895f-0f624d58a46c" providerId="ADAL" clId="{55CBC380-CC62-47DE-86FF-5BAB2E8E9A5F}" dt="2019-06-23T13:13:00.183" v="1294" actId="1076"/>
          <ac:spMkLst>
            <pc:docMk/>
            <pc:sldMk cId="4148841108" sldId="263"/>
            <ac:spMk id="16" creationId="{B3681BC5-96A0-41CB-9107-5816E3412E12}"/>
          </ac:spMkLst>
        </pc:spChg>
        <pc:spChg chg="add mod">
          <ac:chgData name="Warkentin" userId="91074346-2f7d-48cb-895f-0f624d58a46c" providerId="ADAL" clId="{55CBC380-CC62-47DE-86FF-5BAB2E8E9A5F}" dt="2019-06-23T13:13:13.093" v="1298" actId="1076"/>
          <ac:spMkLst>
            <pc:docMk/>
            <pc:sldMk cId="4148841108" sldId="263"/>
            <ac:spMk id="18" creationId="{7E0ADB57-E73C-4506-9950-43BD188E3EA2}"/>
          </ac:spMkLst>
        </pc:spChg>
        <pc:spChg chg="add mod">
          <ac:chgData name="Warkentin" userId="91074346-2f7d-48cb-895f-0f624d58a46c" providerId="ADAL" clId="{55CBC380-CC62-47DE-86FF-5BAB2E8E9A5F}" dt="2019-06-23T13:13:15.836" v="1299" actId="1076"/>
          <ac:spMkLst>
            <pc:docMk/>
            <pc:sldMk cId="4148841108" sldId="263"/>
            <ac:spMk id="20" creationId="{797D5948-52C7-46CF-A373-B15B0D7D501B}"/>
          </ac:spMkLst>
        </pc:spChg>
        <pc:picChg chg="add mod">
          <ac:chgData name="Warkentin" userId="91074346-2f7d-48cb-895f-0f624d58a46c" providerId="ADAL" clId="{55CBC380-CC62-47DE-86FF-5BAB2E8E9A5F}" dt="2019-06-23T13:08:06.590" v="923" actId="1076"/>
          <ac:picMkLst>
            <pc:docMk/>
            <pc:sldMk cId="4148841108" sldId="263"/>
            <ac:picMk id="5" creationId="{B42A49FC-27B0-4B78-9BE5-B201070B806C}"/>
          </ac:picMkLst>
        </pc:picChg>
        <pc:picChg chg="add mod">
          <ac:chgData name="Warkentin" userId="91074346-2f7d-48cb-895f-0f624d58a46c" providerId="ADAL" clId="{55CBC380-CC62-47DE-86FF-5BAB2E8E9A5F}" dt="2019-06-23T12:47:43.454" v="435" actId="1038"/>
          <ac:picMkLst>
            <pc:docMk/>
            <pc:sldMk cId="4148841108" sldId="263"/>
            <ac:picMk id="7" creationId="{E17BA7C1-EC16-408C-AB1E-C12FF35F0D3E}"/>
          </ac:picMkLst>
        </pc:picChg>
        <pc:picChg chg="add mod">
          <ac:chgData name="Warkentin" userId="91074346-2f7d-48cb-895f-0f624d58a46c" providerId="ADAL" clId="{55CBC380-CC62-47DE-86FF-5BAB2E8E9A5F}" dt="2019-06-23T12:47:43.454" v="435" actId="1038"/>
          <ac:picMkLst>
            <pc:docMk/>
            <pc:sldMk cId="4148841108" sldId="263"/>
            <ac:picMk id="9" creationId="{D71267E9-23B6-4915-832A-0A46A711E7D5}"/>
          </ac:picMkLst>
        </pc:picChg>
        <pc:picChg chg="add mod">
          <ac:chgData name="Warkentin" userId="91074346-2f7d-48cb-895f-0f624d58a46c" providerId="ADAL" clId="{55CBC380-CC62-47DE-86FF-5BAB2E8E9A5F}" dt="2019-06-23T13:07:52.670" v="917" actId="571"/>
          <ac:picMkLst>
            <pc:docMk/>
            <pc:sldMk cId="4148841108" sldId="263"/>
            <ac:picMk id="11" creationId="{7A55A119-C79B-4BB9-8512-72BCEEF4EFB7}"/>
          </ac:picMkLst>
        </pc:picChg>
        <pc:picChg chg="add mod">
          <ac:chgData name="Warkentin" userId="91074346-2f7d-48cb-895f-0f624d58a46c" providerId="ADAL" clId="{55CBC380-CC62-47DE-86FF-5BAB2E8E9A5F}" dt="2019-06-23T13:08:00.889" v="919" actId="571"/>
          <ac:picMkLst>
            <pc:docMk/>
            <pc:sldMk cId="4148841108" sldId="263"/>
            <ac:picMk id="13" creationId="{9AB88F6E-D4D2-4B6F-9C0B-9A3C053B0750}"/>
          </ac:picMkLst>
        </pc:picChg>
        <pc:picChg chg="add del">
          <ac:chgData name="Warkentin" userId="91074346-2f7d-48cb-895f-0f624d58a46c" providerId="ADAL" clId="{55CBC380-CC62-47DE-86FF-5BAB2E8E9A5F}" dt="2019-06-23T13:09:11.275" v="1019" actId="478"/>
          <ac:picMkLst>
            <pc:docMk/>
            <pc:sldMk cId="4148841108" sldId="263"/>
            <ac:picMk id="15" creationId="{BAD909F9-2348-41E9-8E21-B40F8C95370D}"/>
          </ac:picMkLst>
        </pc:picChg>
        <pc:picChg chg="add del">
          <ac:chgData name="Warkentin" userId="91074346-2f7d-48cb-895f-0f624d58a46c" providerId="ADAL" clId="{55CBC380-CC62-47DE-86FF-5BAB2E8E9A5F}" dt="2019-06-23T13:09:09.837" v="1018" actId="478"/>
          <ac:picMkLst>
            <pc:docMk/>
            <pc:sldMk cId="4148841108" sldId="263"/>
            <ac:picMk id="17" creationId="{7A847072-439B-4240-8396-9C03502BA7D7}"/>
          </ac:picMkLst>
        </pc:picChg>
        <pc:picChg chg="add del">
          <ac:chgData name="Warkentin" userId="91074346-2f7d-48cb-895f-0f624d58a46c" providerId="ADAL" clId="{55CBC380-CC62-47DE-86FF-5BAB2E8E9A5F}" dt="2019-06-23T13:09:09.252" v="1017" actId="478"/>
          <ac:picMkLst>
            <pc:docMk/>
            <pc:sldMk cId="4148841108" sldId="263"/>
            <ac:picMk id="19" creationId="{81D0A034-D277-44DA-98E9-664BBAE515F5}"/>
          </ac:picMkLst>
        </pc:picChg>
        <pc:picChg chg="add del">
          <ac:chgData name="Warkentin" userId="91074346-2f7d-48cb-895f-0f624d58a46c" providerId="ADAL" clId="{55CBC380-CC62-47DE-86FF-5BAB2E8E9A5F}" dt="2019-06-23T13:09:08.430" v="1016" actId="478"/>
          <ac:picMkLst>
            <pc:docMk/>
            <pc:sldMk cId="4148841108" sldId="263"/>
            <ac:picMk id="21" creationId="{EAFD879F-82B1-48CA-866E-7A02BCCBB8A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886BE-CDD0-410A-9376-DA9FE19A2200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A4A63-6584-42E7-9487-9295032809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999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CE828-EFEC-4C24-8ABA-40D4472DEC42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A7C0E-7050-4BEC-A0F4-7919AC55A8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2752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C0E-7050-4BEC-A0F4-7919AC55A85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6175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C0E-7050-4BEC-A0F4-7919AC55A85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590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196E81B-222A-4AED-8941-20FE9030D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031A9DF1-5A63-4C98-A01A-BB5CE1CA4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CA28D26F-942D-4C87-BDCF-1F2D7CEDF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99546" y="6278810"/>
            <a:ext cx="2743200" cy="365125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</a:defRPr>
            </a:lvl1pPr>
          </a:lstStyle>
          <a:p>
            <a:fld id="{D6B2BAB3-E9BA-4AED-AF50-C925A7FC97BE}" type="datetimeFigureOut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0133515-EDCB-4A3F-85CA-2AF3A5D24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7442" y="6278811"/>
            <a:ext cx="974558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+mn-lt"/>
              </a:defRPr>
            </a:lvl1pPr>
          </a:lstStyle>
          <a:p>
            <a:fld id="{2B9A4A65-F4DE-4F87-8CA2-EC5F71FE04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694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8254376-1B74-4ADE-A259-22C952E2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8C801B8A-8FD6-457B-8312-439CE0020D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4421D25E-5FC7-4829-B6D8-337F26D5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BAB3-E9BA-4AED-AF50-C925A7FC97BE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EAA202BB-C0F5-4EC4-BD05-00789CD9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47547" y="635634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99EE935F-A735-4939-A849-B5B1B5394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9A4A65-F4DE-4F87-8CA2-EC5F71FE04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021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72DBD52C-1335-4BE6-B01E-360C50E65F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92B57CF1-6CB5-4786-BBF3-F83A62074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D4DCF6FC-77A1-496B-98DF-33B184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BAB3-E9BA-4AED-AF50-C925A7FC97BE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EA3D3DDC-8283-4A93-A82D-6A1966C5F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47547" y="635634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C4AD9CCD-241B-4E45-9624-58E4DD2D8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9A4A65-F4DE-4F87-8CA2-EC5F71FE04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0611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134EAB7-52E4-4533-99A3-827863DB5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8E2BDF9-610E-4FA4-928A-570EA8065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CACE5850-9604-434F-8287-31DEC604D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BAB3-E9BA-4AED-AF50-C925A7FC97BE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EA68CE6-9233-457F-874A-427D11E2E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278811"/>
            <a:ext cx="766156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fld id="{2B9A4A65-F4DE-4F87-8CA2-EC5F71FE04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891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93BF130-BE64-46FC-ABAE-0763ED805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2DD087CD-F133-40A6-A3C4-F003E98C7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9D073EBC-2D5B-404C-92D3-CA2F7AAB9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BAB3-E9BA-4AED-AF50-C925A7FC97BE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9EF8F2D2-2EE5-40FC-AA3B-9228D5942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47547" y="635634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8F2B9558-5C4C-4BC5-8B56-B8C44203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9A4A65-F4DE-4F87-8CA2-EC5F71FE04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76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4C2DE90-37A3-4DA8-A23E-6B959DD4B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ABD581A-E9CD-4367-8E34-9DEC64902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B393DC1D-8BD2-49F9-AEAA-97617A453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A52ED040-9F9A-4549-8125-23E1E24B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BAB3-E9BA-4AED-AF50-C925A7FC97BE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B9BF6C64-2C79-48F8-9BE4-A7F6BD63E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47547" y="635634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F45676EC-44F5-499A-930D-A83CB555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9A4A65-F4DE-4F87-8CA2-EC5F71FE04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366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733C849-5F85-408F-B546-5170ABEF7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755CDA61-575F-4A5C-A198-86588EEF7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07E8F1C4-38F1-42D1-8BD3-99B4EB5A2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D6C8056E-A7B4-45C2-BDAD-31269CFD2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D181CEF1-6111-41CC-A4B8-E9A6827619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98AF760E-3038-4483-986E-B0BE8C028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BAB3-E9BA-4AED-AF50-C925A7FC97BE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xmlns="" id="{3EA68CE6-9233-457F-874A-427D11E2E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278811"/>
            <a:ext cx="766156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fld id="{2B9A4A65-F4DE-4F87-8CA2-EC5F71FE04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148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29BC898-87E4-4BC5-98B3-589A1059A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FEC6F20A-27D2-48E9-AA31-B6977034C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BAB3-E9BA-4AED-AF50-C925A7FC97BE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90BE0D9F-B133-4D24-806D-A87E5321C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47547" y="635634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04669257-682E-4166-960D-27C3FB76B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9A4A65-F4DE-4F87-8CA2-EC5F71FE04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3425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6FE876FF-D8C8-4DFE-972B-6F339AF09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BAB3-E9BA-4AED-AF50-C925A7FC97BE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1C23CE3E-158C-431E-89D2-254B305EA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47547" y="635634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8B3A2FD9-0E14-40D0-9CB0-4E9E7B05C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9A4A65-F4DE-4F87-8CA2-EC5F71FE04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7940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C9BD2A3-0AFE-4EF0-A014-AD54C5E41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E2E4620-62B0-4DD2-8447-A19AFF13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E0BC8EB4-032F-404F-B30D-203FC423B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F476F169-D9F6-42CA-A670-761219B6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BAB3-E9BA-4AED-AF50-C925A7FC97BE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812636A5-BCD3-4F02-8CFB-01DEF53AF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47547" y="635634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2960D3F8-5F8B-453A-A848-452B24A65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9A4A65-F4DE-4F87-8CA2-EC5F71FE04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49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824BACC-EFC5-4E1B-89EA-2302DC868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5EEC91CB-8A2A-4840-BE0C-4D2F1E9BA6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50813175-0C95-4100-9554-BA21FA4D6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417288F5-FA68-424F-8317-24C1DECF8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BAB3-E9BA-4AED-AF50-C925A7FC97BE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E050408B-82C3-41DC-8120-59305481B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47547" y="635634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181A6339-5BEC-41C3-91E1-68AC5BEC2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9A4A65-F4DE-4F87-8CA2-EC5F71FE04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36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DD348FE5-E3ED-49A2-93A3-B2C8766356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15589" y="62756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2060"/>
                </a:solidFill>
              </a:defRPr>
            </a:lvl1pPr>
          </a:lstStyle>
          <a:p>
            <a:fld id="{D6B2BAB3-E9BA-4AED-AF50-C925A7FC97BE}" type="datetimeFigureOut">
              <a:rPr lang="de-DE" smtClean="0"/>
              <a:pPr/>
              <a:t>11.02.2022</a:t>
            </a:fld>
            <a:endParaRPr lang="de-DE" dirty="0"/>
          </a:p>
        </p:txBody>
      </p:sp>
      <p:pic>
        <p:nvPicPr>
          <p:cNvPr id="7" name="Grafik 6"/>
          <p:cNvPicPr/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-1"/>
            <a:ext cx="12192000" cy="1644317"/>
          </a:xfrm>
          <a:prstGeom prst="rect">
            <a:avLst/>
          </a:prstGeom>
          <a:noFill/>
        </p:spPr>
      </p:pic>
      <p:sp>
        <p:nvSpPr>
          <p:cNvPr id="8" name="Textfeld 2"/>
          <p:cNvSpPr txBox="1">
            <a:spLocks noChangeArrowheads="1"/>
          </p:cNvSpPr>
          <p:nvPr userDrawn="1"/>
        </p:nvSpPr>
        <p:spPr bwMode="auto">
          <a:xfrm>
            <a:off x="3256547" y="497305"/>
            <a:ext cx="7804485" cy="93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de-DE" sz="3600" b="1" dirty="0">
                <a:solidFill>
                  <a:srgbClr val="00009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etaOT-Norm"/>
              </a:rPr>
              <a:t>Titel</a:t>
            </a:r>
            <a:r>
              <a:rPr lang="de-DE" sz="2400" b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de-DE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Grafik 8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177" y="6075612"/>
            <a:ext cx="2141855" cy="56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607" y="6161972"/>
            <a:ext cx="1932940" cy="47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250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12.jpe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7B0FC50-F311-44D2-88B5-621E3B40F0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Virtual / Augmented Reality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5DF3528F-F310-4872-8364-453C40E41B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 Anwendungen in der Industrie 4.0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9C3F9911-3D29-4C07-A0BE-5F847A2D7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19" y="4273378"/>
            <a:ext cx="2653997" cy="176822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F6BDFA24-8B3A-4446-9757-9231131D3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317" y="4273378"/>
            <a:ext cx="3159366" cy="176822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5A075BF8-AD80-42B6-9A04-64770F2102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76" y="4273378"/>
            <a:ext cx="2537988" cy="169199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A146A5D1-3404-4D60-9B8A-439E7149839E}"/>
              </a:ext>
            </a:extLst>
          </p:cNvPr>
          <p:cNvSpPr/>
          <p:nvPr/>
        </p:nvSpPr>
        <p:spPr>
          <a:xfrm>
            <a:off x="4125698" y="598929"/>
            <a:ext cx="6030355" cy="655782"/>
          </a:xfrm>
          <a:prstGeom prst="rect">
            <a:avLst/>
          </a:prstGeom>
          <a:solidFill>
            <a:srgbClr val="FE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/>
              <a:t>Virtual / Augmented Reality</a:t>
            </a:r>
          </a:p>
        </p:txBody>
      </p:sp>
    </p:spTree>
    <p:extLst>
      <p:ext uri="{BB962C8B-B14F-4D97-AF65-F5344CB8AC3E}">
        <p14:creationId xmlns:p14="http://schemas.microsoft.com/office/powerpoint/2010/main" val="1416260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1">
            <a:extLst>
              <a:ext uri="{FF2B5EF4-FFF2-40B4-BE49-F238E27FC236}">
                <a16:creationId xmlns:a16="http://schemas.microsoft.com/office/drawing/2014/main" xmlns="" id="{BC1948E7-3470-4E7B-9094-442256B29E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099312"/>
              </p:ext>
            </p:extLst>
          </p:nvPr>
        </p:nvGraphicFramePr>
        <p:xfrm>
          <a:off x="838200" y="2130424"/>
          <a:ext cx="10515600" cy="3337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53151235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230751224"/>
                    </a:ext>
                  </a:extLst>
                </a:gridCol>
              </a:tblGrid>
              <a:tr h="476786">
                <a:tc>
                  <a:txBody>
                    <a:bodyPr/>
                    <a:lstStyle/>
                    <a:p>
                      <a:r>
                        <a:rPr lang="de-DE" dirty="0"/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Zeitdauer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2094938"/>
                  </a:ext>
                </a:extLst>
              </a:tr>
              <a:tr h="476786">
                <a:tc>
                  <a:txBody>
                    <a:bodyPr/>
                    <a:lstStyle/>
                    <a:p>
                      <a:r>
                        <a:rPr lang="de-DE" dirty="0"/>
                        <a:t>Präsentation zum Thema VR/AR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16.00 – 16.15 Uhr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31565380"/>
                  </a:ext>
                </a:extLst>
              </a:tr>
              <a:tr h="476786">
                <a:tc>
                  <a:txBody>
                    <a:bodyPr/>
                    <a:lstStyle/>
                    <a:p>
                      <a:r>
                        <a:rPr lang="de-DE" dirty="0"/>
                        <a:t>Plakaterstellung in Gruppenarbeit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16.15 – 17.00 Uhr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6930179"/>
                  </a:ext>
                </a:extLst>
              </a:tr>
              <a:tr h="476786">
                <a:tc>
                  <a:txBody>
                    <a:bodyPr/>
                    <a:lstStyle/>
                    <a:p>
                      <a:r>
                        <a:rPr lang="de-DE" dirty="0"/>
                        <a:t>Plataktpräsentation &amp; Nachbesprechung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17.00 – 17.40 Uhr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22036168"/>
                  </a:ext>
                </a:extLst>
              </a:tr>
              <a:tr h="476786">
                <a:tc gridSpan="2"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Pause bis 18.00 Uhr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0617013"/>
                  </a:ext>
                </a:extLst>
              </a:tr>
              <a:tr h="476786">
                <a:tc>
                  <a:txBody>
                    <a:bodyPr/>
                    <a:lstStyle/>
                    <a:p>
                      <a:r>
                        <a:rPr lang="de-DE" dirty="0"/>
                        <a:t>Erfahrungsinseln zu VR/AR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18.00 – 19.40 Uhr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69041188"/>
                  </a:ext>
                </a:extLst>
              </a:tr>
              <a:tr h="476786">
                <a:tc>
                  <a:txBody>
                    <a:bodyPr/>
                    <a:lstStyle/>
                    <a:p>
                      <a:r>
                        <a:rPr lang="de-DE" dirty="0"/>
                        <a:t>Reflexion des Tages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19.40 – 20.00 Uhr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56976132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EE204EA6-8C7C-4736-8F06-5D7F1C11EA7F}"/>
              </a:ext>
            </a:extLst>
          </p:cNvPr>
          <p:cNvSpPr/>
          <p:nvPr/>
        </p:nvSpPr>
        <p:spPr>
          <a:xfrm>
            <a:off x="4125698" y="598929"/>
            <a:ext cx="6030355" cy="655782"/>
          </a:xfrm>
          <a:prstGeom prst="rect">
            <a:avLst/>
          </a:prstGeom>
          <a:solidFill>
            <a:srgbClr val="FE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/>
              <a:t>Virtual / Augmented Reality</a:t>
            </a:r>
          </a:p>
        </p:txBody>
      </p:sp>
    </p:spTree>
    <p:extLst>
      <p:ext uri="{BB962C8B-B14F-4D97-AF65-F5344CB8AC3E}">
        <p14:creationId xmlns:p14="http://schemas.microsoft.com/office/powerpoint/2010/main" val="2696679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6A318FC-D5E5-4EA0-BD39-992989ABE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90617"/>
            <a:ext cx="9144000" cy="1219345"/>
          </a:xfrm>
        </p:spPr>
        <p:txBody>
          <a:bodyPr/>
          <a:lstStyle/>
          <a:p>
            <a:r>
              <a:rPr lang="de-DE" sz="4800" dirty="0"/>
              <a:t>Was ist Virtual /Augmented Reality?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5DB71264-0591-424A-A2C9-6171EC86C3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200E3EEE-A33F-4303-B4A5-8F0C6406D48E}"/>
              </a:ext>
            </a:extLst>
          </p:cNvPr>
          <p:cNvSpPr/>
          <p:nvPr/>
        </p:nvSpPr>
        <p:spPr>
          <a:xfrm>
            <a:off x="4125698" y="598929"/>
            <a:ext cx="6030355" cy="655782"/>
          </a:xfrm>
          <a:prstGeom prst="rect">
            <a:avLst/>
          </a:prstGeom>
          <a:solidFill>
            <a:srgbClr val="FE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/>
              <a:t>Virtual / Augmented Reality</a:t>
            </a:r>
          </a:p>
        </p:txBody>
      </p:sp>
    </p:spTree>
    <p:extLst>
      <p:ext uri="{BB962C8B-B14F-4D97-AF65-F5344CB8AC3E}">
        <p14:creationId xmlns:p14="http://schemas.microsoft.com/office/powerpoint/2010/main" val="394052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DC220F5-8206-4167-8E5F-F2B06028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1A3F4DEB-840A-42FC-8004-18EC1487E4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00" y="4001294"/>
            <a:ext cx="3508309" cy="1973424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58A6138-FCF7-4B9B-B976-4C0491086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Virtual Reality:</a:t>
            </a:r>
          </a:p>
          <a:p>
            <a:r>
              <a:rPr lang="de-DE" dirty="0"/>
              <a:t>„Virtuelle Realität“</a:t>
            </a:r>
          </a:p>
          <a:p>
            <a:r>
              <a:rPr lang="de-DE" dirty="0"/>
              <a:t>Vollständige Immersion in eine simulierte Welt</a:t>
            </a:r>
          </a:p>
          <a:p>
            <a:r>
              <a:rPr lang="de-DE" dirty="0"/>
              <a:t>Datenhelm mit Linsen und Steuereingabegerät sind notwendig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DDEBDFD8-C371-4E4D-90B0-0C9FE922E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374" y="4001294"/>
            <a:ext cx="5290861" cy="201972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D3F14BBC-01CC-416B-9AC4-F59A4026C43B}"/>
              </a:ext>
            </a:extLst>
          </p:cNvPr>
          <p:cNvSpPr/>
          <p:nvPr/>
        </p:nvSpPr>
        <p:spPr>
          <a:xfrm>
            <a:off x="4125698" y="598929"/>
            <a:ext cx="6030355" cy="655782"/>
          </a:xfrm>
          <a:prstGeom prst="rect">
            <a:avLst/>
          </a:prstGeom>
          <a:solidFill>
            <a:srgbClr val="FE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/>
              <a:t>Virtual / Augmented Reality</a:t>
            </a:r>
          </a:p>
        </p:txBody>
      </p:sp>
    </p:spTree>
    <p:extLst>
      <p:ext uri="{BB962C8B-B14F-4D97-AF65-F5344CB8AC3E}">
        <p14:creationId xmlns:p14="http://schemas.microsoft.com/office/powerpoint/2010/main" val="301304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58A6138-FCF7-4B9B-B976-4C0491086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Augmented Reality:</a:t>
            </a:r>
          </a:p>
          <a:p>
            <a:r>
              <a:rPr lang="de-DE" dirty="0"/>
              <a:t>„Angereicherte Realität“</a:t>
            </a:r>
          </a:p>
          <a:p>
            <a:r>
              <a:rPr lang="de-DE" dirty="0"/>
              <a:t>Verschmelzung der Realität und Virtualität</a:t>
            </a:r>
          </a:p>
          <a:p>
            <a:r>
              <a:rPr lang="de-DE" dirty="0"/>
              <a:t>AR-Brille, Smartphone, Tablet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B16434CC-9402-46F2-B935-16B29654F3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91" y="3900881"/>
            <a:ext cx="3352800" cy="212693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E63C641C-4406-47F7-9D5F-91655DF91A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1" b="13379"/>
          <a:stretch/>
        </p:blipFill>
        <p:spPr>
          <a:xfrm>
            <a:off x="7664990" y="2577046"/>
            <a:ext cx="3059236" cy="3450768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BB7A8A92-A2A8-4307-A7FB-9ED40264D5E9}"/>
              </a:ext>
            </a:extLst>
          </p:cNvPr>
          <p:cNvSpPr/>
          <p:nvPr/>
        </p:nvSpPr>
        <p:spPr>
          <a:xfrm>
            <a:off x="4125698" y="598929"/>
            <a:ext cx="6030355" cy="655782"/>
          </a:xfrm>
          <a:prstGeom prst="rect">
            <a:avLst/>
          </a:prstGeom>
          <a:solidFill>
            <a:srgbClr val="FE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/>
              <a:t>Virtual / Augmented Reality</a:t>
            </a:r>
          </a:p>
        </p:txBody>
      </p:sp>
    </p:spTree>
    <p:extLst>
      <p:ext uri="{BB962C8B-B14F-4D97-AF65-F5344CB8AC3E}">
        <p14:creationId xmlns:p14="http://schemas.microsoft.com/office/powerpoint/2010/main" val="54418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dustrie 4.0 erklärt">
            <a:hlinkClick r:id="" action="ppaction://media"/>
            <a:extLst>
              <a:ext uri="{FF2B5EF4-FFF2-40B4-BE49-F238E27FC236}">
                <a16:creationId xmlns:a16="http://schemas.microsoft.com/office/drawing/2014/main" xmlns="" id="{6DD1091B-D2F4-4163-8DE0-951B3D84FAA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09421" y="1713944"/>
            <a:ext cx="7433570" cy="4181383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3E28BB0B-496E-4B7D-A5C6-F58DC8439821}"/>
              </a:ext>
            </a:extLst>
          </p:cNvPr>
          <p:cNvSpPr/>
          <p:nvPr/>
        </p:nvSpPr>
        <p:spPr>
          <a:xfrm>
            <a:off x="4125698" y="598929"/>
            <a:ext cx="6030355" cy="655782"/>
          </a:xfrm>
          <a:prstGeom prst="rect">
            <a:avLst/>
          </a:prstGeom>
          <a:solidFill>
            <a:srgbClr val="FE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/>
              <a:t>Virtual / Augmented Reality</a:t>
            </a:r>
          </a:p>
        </p:txBody>
      </p:sp>
    </p:spTree>
    <p:extLst>
      <p:ext uri="{BB962C8B-B14F-4D97-AF65-F5344CB8AC3E}">
        <p14:creationId xmlns:p14="http://schemas.microsoft.com/office/powerpoint/2010/main" val="326801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9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E260BB26-49CA-4562-948E-22BD5B597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72" y="3894603"/>
            <a:ext cx="1980373" cy="111396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D06FBA48-920E-4195-97D0-EFB091D44F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72" y="5008563"/>
            <a:ext cx="2918128" cy="111396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F8A9FA73-CE25-47B7-A97D-E41D7C989D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144" y="5053247"/>
            <a:ext cx="1612612" cy="102300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3A076DA0-35B1-4A34-A5F9-49E44C37CA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1" b="13379"/>
          <a:stretch/>
        </p:blipFill>
        <p:spPr>
          <a:xfrm>
            <a:off x="8137553" y="4506289"/>
            <a:ext cx="1432853" cy="1616235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58A6138-FCF7-4B9B-B976-4C0491086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159" y="3696852"/>
            <a:ext cx="7375358" cy="772810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/>
              <a:t>Welche Rolle spielt </a:t>
            </a:r>
            <a:br>
              <a:rPr lang="de-DE" dirty="0"/>
            </a:br>
            <a:r>
              <a:rPr lang="de-DE" dirty="0"/>
              <a:t>VR/AR für die Industrie 4.0?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FD04BDA0-D122-48EB-B66D-7F44F5ADD2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48" y="1873249"/>
            <a:ext cx="2663104" cy="1497996"/>
          </a:xfrm>
          <a:prstGeom prst="rect">
            <a:avLst/>
          </a:prstGeo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xmlns="" id="{2D11A616-6F58-447E-BA85-29094EFF2B7C}"/>
              </a:ext>
            </a:extLst>
          </p:cNvPr>
          <p:cNvCxnSpPr>
            <a:cxnSpLocks/>
          </p:cNvCxnSpPr>
          <p:nvPr/>
        </p:nvCxnSpPr>
        <p:spPr>
          <a:xfrm flipH="1">
            <a:off x="3283099" y="2651125"/>
            <a:ext cx="1231599" cy="124347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xmlns="" id="{909A3963-D529-4054-8E34-B84222D2E742}"/>
              </a:ext>
            </a:extLst>
          </p:cNvPr>
          <p:cNvCxnSpPr>
            <a:cxnSpLocks/>
          </p:cNvCxnSpPr>
          <p:nvPr/>
        </p:nvCxnSpPr>
        <p:spPr>
          <a:xfrm>
            <a:off x="7737341" y="2622247"/>
            <a:ext cx="1305059" cy="1272356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xmlns="" id="{2DC6E20A-F39F-4FC3-8361-02A516B45D2F}"/>
              </a:ext>
            </a:extLst>
          </p:cNvPr>
          <p:cNvCxnSpPr>
            <a:cxnSpLocks/>
          </p:cNvCxnSpPr>
          <p:nvPr/>
        </p:nvCxnSpPr>
        <p:spPr>
          <a:xfrm>
            <a:off x="4764448" y="5508462"/>
            <a:ext cx="2286105" cy="0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1AD04C6B-0EC2-491A-BC64-69F8DEA4F617}"/>
              </a:ext>
            </a:extLst>
          </p:cNvPr>
          <p:cNvSpPr/>
          <p:nvPr/>
        </p:nvSpPr>
        <p:spPr>
          <a:xfrm>
            <a:off x="4125698" y="598929"/>
            <a:ext cx="6030355" cy="655782"/>
          </a:xfrm>
          <a:prstGeom prst="rect">
            <a:avLst/>
          </a:prstGeom>
          <a:solidFill>
            <a:srgbClr val="FE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/>
              <a:t>Virtual / Augmented Reality</a:t>
            </a:r>
          </a:p>
        </p:txBody>
      </p:sp>
    </p:spTree>
    <p:extLst>
      <p:ext uri="{BB962C8B-B14F-4D97-AF65-F5344CB8AC3E}">
        <p14:creationId xmlns:p14="http://schemas.microsoft.com/office/powerpoint/2010/main" val="31820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D5A6AA2-E125-4327-8A1D-494B9A64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97586" cy="959301"/>
          </a:xfrm>
        </p:spPr>
        <p:txBody>
          <a:bodyPr/>
          <a:lstStyle/>
          <a:p>
            <a:pPr>
              <a:lnSpc>
                <a:spcPct val="180000"/>
              </a:lnSpc>
            </a:pPr>
            <a:r>
              <a:rPr lang="de-DE" dirty="0"/>
              <a:t>Rundgänge mit VR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B42A49FC-27B0-4B78-9BE5-B201070B80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49" y="1825625"/>
            <a:ext cx="2173865" cy="122299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E17BA7C1-EC16-408C-AB1E-C12FF35F0D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49" y="3271137"/>
            <a:ext cx="2247756" cy="126323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D71267E9-23B6-4915-832A-0A46A711E7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48" y="4762622"/>
            <a:ext cx="2173865" cy="1449244"/>
          </a:xfrm>
          <a:prstGeom prst="rect">
            <a:avLst/>
          </a:prstGeom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xmlns="" id="{931018F0-88B9-4FC0-86C6-19C08AAC912C}"/>
              </a:ext>
            </a:extLst>
          </p:cNvPr>
          <p:cNvSpPr txBox="1">
            <a:spLocks/>
          </p:cNvSpPr>
          <p:nvPr/>
        </p:nvSpPr>
        <p:spPr>
          <a:xfrm>
            <a:off x="838200" y="2699254"/>
            <a:ext cx="4014457" cy="10184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80000"/>
              </a:lnSpc>
            </a:pPr>
            <a:r>
              <a:rPr lang="de-DE" dirty="0"/>
              <a:t>Prototypisierung mit VR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xmlns="" id="{B3681BC5-96A0-41CB-9107-5816E3412E12}"/>
              </a:ext>
            </a:extLst>
          </p:cNvPr>
          <p:cNvSpPr txBox="1">
            <a:spLocks/>
          </p:cNvSpPr>
          <p:nvPr/>
        </p:nvSpPr>
        <p:spPr>
          <a:xfrm>
            <a:off x="838200" y="3642827"/>
            <a:ext cx="3815281" cy="9542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80000"/>
              </a:lnSpc>
            </a:pPr>
            <a:r>
              <a:rPr lang="de-DE" dirty="0"/>
              <a:t>Helfersysteme mit AR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xmlns="" id="{7E0ADB57-E73C-4506-9950-43BD188E3EA2}"/>
              </a:ext>
            </a:extLst>
          </p:cNvPr>
          <p:cNvSpPr txBox="1">
            <a:spLocks/>
          </p:cNvSpPr>
          <p:nvPr/>
        </p:nvSpPr>
        <p:spPr>
          <a:xfrm>
            <a:off x="838200" y="4485731"/>
            <a:ext cx="3327816" cy="10183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80000"/>
              </a:lnSpc>
            </a:pPr>
            <a:r>
              <a:rPr lang="de-DE" dirty="0"/>
              <a:t>Streaming mit AR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xmlns="" id="{797D5948-52C7-46CF-A373-B15B0D7D501B}"/>
              </a:ext>
            </a:extLst>
          </p:cNvPr>
          <p:cNvSpPr txBox="1">
            <a:spLocks/>
          </p:cNvSpPr>
          <p:nvPr/>
        </p:nvSpPr>
        <p:spPr>
          <a:xfrm>
            <a:off x="838200" y="5207970"/>
            <a:ext cx="3327816" cy="8771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80000"/>
              </a:lnSpc>
              <a:buNone/>
            </a:pPr>
            <a:r>
              <a:rPr lang="de-DE" dirty="0"/>
              <a:t>… und vieles mehr!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A37EB23B-9252-4492-B380-DC51894A1561}"/>
              </a:ext>
            </a:extLst>
          </p:cNvPr>
          <p:cNvSpPr/>
          <p:nvPr/>
        </p:nvSpPr>
        <p:spPr>
          <a:xfrm>
            <a:off x="4125698" y="598929"/>
            <a:ext cx="6030355" cy="655782"/>
          </a:xfrm>
          <a:prstGeom prst="rect">
            <a:avLst/>
          </a:prstGeom>
          <a:solidFill>
            <a:srgbClr val="FE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/>
              <a:t>Virtual / Augmented Reality</a:t>
            </a:r>
          </a:p>
        </p:txBody>
      </p:sp>
    </p:spTree>
    <p:extLst>
      <p:ext uri="{BB962C8B-B14F-4D97-AF65-F5344CB8AC3E}">
        <p14:creationId xmlns:p14="http://schemas.microsoft.com/office/powerpoint/2010/main" val="414884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6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1">
            <a:extLst>
              <a:ext uri="{FF2B5EF4-FFF2-40B4-BE49-F238E27FC236}">
                <a16:creationId xmlns:a16="http://schemas.microsoft.com/office/drawing/2014/main" xmlns="" id="{BC1948E7-3470-4E7B-9094-442256B29E1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130424"/>
          <a:ext cx="10515600" cy="3337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53151235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230751224"/>
                    </a:ext>
                  </a:extLst>
                </a:gridCol>
              </a:tblGrid>
              <a:tr h="476786">
                <a:tc>
                  <a:txBody>
                    <a:bodyPr/>
                    <a:lstStyle/>
                    <a:p>
                      <a:r>
                        <a:rPr lang="de-DE" dirty="0"/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Zeitdauer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2094938"/>
                  </a:ext>
                </a:extLst>
              </a:tr>
              <a:tr h="476786">
                <a:tc>
                  <a:txBody>
                    <a:bodyPr/>
                    <a:lstStyle/>
                    <a:p>
                      <a:r>
                        <a:rPr lang="de-DE" dirty="0"/>
                        <a:t>Präsentation zum Thema VR/AR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16.00 – 16.15 Uhr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31565380"/>
                  </a:ext>
                </a:extLst>
              </a:tr>
              <a:tr h="476786">
                <a:tc>
                  <a:txBody>
                    <a:bodyPr/>
                    <a:lstStyle/>
                    <a:p>
                      <a:r>
                        <a:rPr lang="de-DE" dirty="0"/>
                        <a:t>Plakaterstellung in Gruppenarbeit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16.15 – 17.00 Uhr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6930179"/>
                  </a:ext>
                </a:extLst>
              </a:tr>
              <a:tr h="476786">
                <a:tc>
                  <a:txBody>
                    <a:bodyPr/>
                    <a:lstStyle/>
                    <a:p>
                      <a:r>
                        <a:rPr lang="de-DE" dirty="0"/>
                        <a:t>Plataktpräsentation &amp; Nachbesprechung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17.00 – 17.40 Uhr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22036168"/>
                  </a:ext>
                </a:extLst>
              </a:tr>
              <a:tr h="476786">
                <a:tc gridSpan="2"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Pause bis 18.00 Uhr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0617013"/>
                  </a:ext>
                </a:extLst>
              </a:tr>
              <a:tr h="476786">
                <a:tc>
                  <a:txBody>
                    <a:bodyPr/>
                    <a:lstStyle/>
                    <a:p>
                      <a:r>
                        <a:rPr lang="de-DE" dirty="0"/>
                        <a:t>Erfahrungsinseln zu VR/AR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18.00 – 19.40 Uhr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69041188"/>
                  </a:ext>
                </a:extLst>
              </a:tr>
              <a:tr h="476786">
                <a:tc>
                  <a:txBody>
                    <a:bodyPr/>
                    <a:lstStyle/>
                    <a:p>
                      <a:r>
                        <a:rPr lang="de-DE" dirty="0"/>
                        <a:t>Reflexion des Tages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19.40 – 20.00 Uhr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56976132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A2356293-7985-4422-8CB0-C2CC6C57E9E9}"/>
              </a:ext>
            </a:extLst>
          </p:cNvPr>
          <p:cNvSpPr/>
          <p:nvPr/>
        </p:nvSpPr>
        <p:spPr>
          <a:xfrm>
            <a:off x="4125698" y="598929"/>
            <a:ext cx="6030355" cy="655782"/>
          </a:xfrm>
          <a:prstGeom prst="rect">
            <a:avLst/>
          </a:prstGeom>
          <a:solidFill>
            <a:srgbClr val="FE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/>
              <a:t>Virtual / Augmented Reality</a:t>
            </a:r>
          </a:p>
        </p:txBody>
      </p:sp>
    </p:spTree>
    <p:extLst>
      <p:ext uri="{BB962C8B-B14F-4D97-AF65-F5344CB8AC3E}">
        <p14:creationId xmlns:p14="http://schemas.microsoft.com/office/powerpoint/2010/main" val="1754320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Office PowerPoint</Application>
  <PresentationFormat>Breitbild</PresentationFormat>
  <Paragraphs>54</Paragraphs>
  <Slides>9</Slides>
  <Notes>2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MetaOT-Norm</vt:lpstr>
      <vt:lpstr>Times New Roman</vt:lpstr>
      <vt:lpstr>Office</vt:lpstr>
      <vt:lpstr>Virtual / Augmented Reality </vt:lpstr>
      <vt:lpstr>PowerPoint-Präsentation</vt:lpstr>
      <vt:lpstr>Was ist Virtual /Augmented Reality?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Frank Kloppenburg</dc:creator>
  <cp:lastModifiedBy>Praktikant</cp:lastModifiedBy>
  <cp:revision>42</cp:revision>
  <dcterms:created xsi:type="dcterms:W3CDTF">2018-06-07T08:17:27Z</dcterms:created>
  <dcterms:modified xsi:type="dcterms:W3CDTF">2022-02-11T13:06:22Z</dcterms:modified>
</cp:coreProperties>
</file>